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Epilogue"/>
      <p:regular r:id="rId32"/>
      <p:bold r:id="rId33"/>
      <p:italic r:id="rId34"/>
      <p:boldItalic r:id="rId35"/>
    </p:embeddedFont>
    <p:embeddedFont>
      <p:font typeface="DM Sans"/>
      <p:regular r:id="rId36"/>
      <p:bold r:id="rId37"/>
      <p:italic r:id="rId38"/>
      <p:boldItalic r:id="rId39"/>
    </p:embeddedFont>
    <p:embeddedFont>
      <p:font typeface="Unbounde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sther Tan"/>
  <p:cmAuthor clrIdx="1" id="1" initials="" lastIdx="1" name="Zachary Gast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nbounded-regular.fntdata"/><Relationship Id="rId20" Type="http://schemas.openxmlformats.org/officeDocument/2006/relationships/slide" Target="slides/slide14.xml"/><Relationship Id="rId41" Type="http://schemas.openxmlformats.org/officeDocument/2006/relationships/font" Target="fonts/Unbounded-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Epilogue-bold.fntdata"/><Relationship Id="rId10" Type="http://schemas.openxmlformats.org/officeDocument/2006/relationships/slide" Target="slides/slide4.xml"/><Relationship Id="rId32" Type="http://schemas.openxmlformats.org/officeDocument/2006/relationships/font" Target="fonts/Epilogue-regular.fntdata"/><Relationship Id="rId13" Type="http://schemas.openxmlformats.org/officeDocument/2006/relationships/slide" Target="slides/slide7.xml"/><Relationship Id="rId35" Type="http://schemas.openxmlformats.org/officeDocument/2006/relationships/font" Target="fonts/Epilogue-boldItalic.fntdata"/><Relationship Id="rId12" Type="http://schemas.openxmlformats.org/officeDocument/2006/relationships/slide" Target="slides/slide6.xml"/><Relationship Id="rId34" Type="http://schemas.openxmlformats.org/officeDocument/2006/relationships/font" Target="fonts/Epilogue-italic.fntdata"/><Relationship Id="rId15" Type="http://schemas.openxmlformats.org/officeDocument/2006/relationships/slide" Target="slides/slide9.xml"/><Relationship Id="rId37" Type="http://schemas.openxmlformats.org/officeDocument/2006/relationships/font" Target="fonts/DMSans-bold.fntdata"/><Relationship Id="rId14" Type="http://schemas.openxmlformats.org/officeDocument/2006/relationships/slide" Target="slides/slide8.xml"/><Relationship Id="rId36" Type="http://schemas.openxmlformats.org/officeDocument/2006/relationships/font" Target="fonts/DMSans-regular.fntdata"/><Relationship Id="rId17" Type="http://schemas.openxmlformats.org/officeDocument/2006/relationships/slide" Target="slides/slide11.xml"/><Relationship Id="rId39" Type="http://schemas.openxmlformats.org/officeDocument/2006/relationships/font" Target="fonts/DMSans-boldItalic.fntdata"/><Relationship Id="rId16" Type="http://schemas.openxmlformats.org/officeDocument/2006/relationships/slide" Target="slides/slide10.xml"/><Relationship Id="rId38" Type="http://schemas.openxmlformats.org/officeDocument/2006/relationships/font" Target="fonts/DMSans-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03T01:34:55.606">
    <p:pos x="3297" y="2031"/>
    <p:text>https://www.oilandgasiq.com/strategy-management-and-information/articles/oil-and-gas-companies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5-02-03T01:23:14.644">
    <p:pos x="6000" y="0"/>
    <p:text>Perforated basket (top right): https://www.wvodesigns.com/perforated-basket-centrifuge-50kg-724.html
Decanter(left): https://www.centrisys-cnp.com/blog/decanter-centrifuge-spare-rotating-assemblies-explained
Disc(right): https://www.machinerylubrication.com/Read/31902/disc-stack-centrifuge
Pusher (middle right): https://www.sultrade.cz/en/pusher-centrifuges-continuous-centrifuge/
Solids Seperator(middle left): https://en.wikipedia.org/wiki/Solid_bowl_centrifuge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vodesigns.com/perforated-basket-centrifuge-50kg-724.html" TargetMode="External"/><Relationship Id="rId3" Type="http://schemas.openxmlformats.org/officeDocument/2006/relationships/hyperlink" Target="https://www.centrisys-cnp.com/blog/decanter-centrifuge-spare-rotating-assemblies-explained" TargetMode="External"/><Relationship Id="rId4" Type="http://schemas.openxmlformats.org/officeDocument/2006/relationships/hyperlink" Target="https://www.machinerylubrication.com/Read/31902/disc-stack-centrifuge" TargetMode="External"/><Relationship Id="rId5" Type="http://schemas.openxmlformats.org/officeDocument/2006/relationships/hyperlink" Target="https://www.sultrade.cz/en/pusher-centrifuges-continuous-centrifuge/" TargetMode="External"/><Relationship Id="rId6" Type="http://schemas.openxmlformats.org/officeDocument/2006/relationships/hyperlink" Target="https://en.wikipedia.org/wiki/Solid_bowl_centrifug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af670a172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af670a172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af670a172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af670a172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a:t>
            </a:r>
            <a:endParaRPr/>
          </a:p>
          <a:p>
            <a:pPr indent="0" lvl="0" marL="0" rtl="0" algn="l">
              <a:lnSpc>
                <a:spcPct val="115000"/>
              </a:lnSpc>
              <a:spcBef>
                <a:spcPts val="1400"/>
              </a:spcBef>
              <a:spcAft>
                <a:spcPts val="0"/>
              </a:spcAft>
              <a:buNone/>
            </a:pPr>
            <a:r>
              <a:rPr b="1" lang="en" sz="1300">
                <a:solidFill>
                  <a:schemeClr val="dk1"/>
                </a:solidFill>
              </a:rPr>
              <a:t>The </a:t>
            </a:r>
            <a:r>
              <a:rPr b="1" lang="en" sz="1300">
                <a:solidFill>
                  <a:schemeClr val="dk1"/>
                </a:solidFill>
              </a:rPr>
              <a:t>Disc:</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So Parameters: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uses the </a:t>
            </a:r>
            <a:r>
              <a:rPr b="1" lang="en">
                <a:solidFill>
                  <a:schemeClr val="dk1"/>
                </a:solidFill>
              </a:rPr>
              <a:t>same parameters</a:t>
            </a:r>
            <a:r>
              <a:rPr lang="en">
                <a:solidFill>
                  <a:schemeClr val="dk1"/>
                </a:solidFill>
              </a:rPr>
              <a:t> as the decanter model but operates differently.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How it Works: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Contains </a:t>
            </a:r>
            <a:r>
              <a:rPr b="1" lang="en">
                <a:solidFill>
                  <a:schemeClr val="dk1"/>
                </a:solidFill>
              </a:rPr>
              <a:t>closely spaced conical discs</a:t>
            </a:r>
            <a:r>
              <a:rPr lang="en">
                <a:solidFill>
                  <a:schemeClr val="dk1"/>
                </a:solidFill>
              </a:rPr>
              <a:t> inside a rotating bowl.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Feed enters at the center, and the </a:t>
            </a:r>
            <a:r>
              <a:rPr b="1" lang="en">
                <a:solidFill>
                  <a:schemeClr val="dk1"/>
                </a:solidFill>
              </a:rPr>
              <a:t>increased surface area</a:t>
            </a:r>
            <a:r>
              <a:rPr lang="en">
                <a:solidFill>
                  <a:schemeClr val="dk1"/>
                </a:solidFill>
              </a:rPr>
              <a:t> speeds up separation.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Works well for </a:t>
            </a:r>
            <a:r>
              <a:rPr b="1" lang="en">
                <a:solidFill>
                  <a:schemeClr val="dk1"/>
                </a:solidFill>
              </a:rPr>
              <a:t>handling emulsions</a:t>
            </a:r>
            <a:r>
              <a:rPr lang="en">
                <a:solidFill>
                  <a:schemeClr val="dk1"/>
                </a:solidFill>
              </a:rPr>
              <a:t> where two liquid phases need to be separated.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Common Applications: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b="1" lang="en">
                <a:solidFill>
                  <a:schemeClr val="dk1"/>
                </a:solidFill>
              </a:rPr>
              <a:t>Liquid-liquid separations</a:t>
            </a:r>
            <a:r>
              <a:rPr lang="en">
                <a:solidFill>
                  <a:schemeClr val="dk1"/>
                </a:solidFill>
              </a:rPr>
              <a:t> like </a:t>
            </a:r>
            <a:r>
              <a:rPr b="1" lang="en">
                <a:solidFill>
                  <a:schemeClr val="dk1"/>
                </a:solidFill>
              </a:rPr>
              <a:t>breweries</a:t>
            </a:r>
            <a:r>
              <a:rPr lang="en">
                <a:solidFill>
                  <a:schemeClr val="dk1"/>
                </a:solidFill>
              </a:rPr>
              <a:t> (beer clarification, yeast removal).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Used in </a:t>
            </a:r>
            <a:r>
              <a:rPr b="1" lang="en">
                <a:solidFill>
                  <a:schemeClr val="dk1"/>
                </a:solidFill>
              </a:rPr>
              <a:t>dairy processing</a:t>
            </a:r>
            <a:r>
              <a:rPr lang="en">
                <a:solidFill>
                  <a:schemeClr val="dk1"/>
                </a:solidFill>
              </a:rPr>
              <a:t> (cream separation from milk).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Found in </a:t>
            </a:r>
            <a:r>
              <a:rPr b="1" lang="en">
                <a:solidFill>
                  <a:schemeClr val="dk1"/>
                </a:solidFill>
              </a:rPr>
              <a:t>pharmaceuticals</a:t>
            </a:r>
            <a:r>
              <a:rPr lang="en">
                <a:solidFill>
                  <a:schemeClr val="dk1"/>
                </a:solidFill>
              </a:rPr>
              <a:t> for separating </a:t>
            </a:r>
            <a:r>
              <a:rPr b="1" lang="en">
                <a:solidFill>
                  <a:schemeClr val="dk1"/>
                </a:solidFill>
              </a:rPr>
              <a:t>biological suspensions</a:t>
            </a:r>
            <a:r>
              <a:rPr lang="en">
                <a:solidFill>
                  <a:schemeClr val="dk1"/>
                </a:solidFill>
              </a:rPr>
              <a:t>.</a:t>
            </a:r>
            <a:endParaRPr>
              <a:solidFill>
                <a:schemeClr val="dk1"/>
              </a:solidFill>
            </a:endParaRPr>
          </a:p>
          <a:p>
            <a:pPr indent="-311150" lvl="1" marL="914400" rtl="0" algn="l">
              <a:lnSpc>
                <a:spcPct val="115000"/>
              </a:lnSpc>
              <a:spcBef>
                <a:spcPts val="0"/>
              </a:spcBef>
              <a:spcAft>
                <a:spcPts val="0"/>
              </a:spcAft>
              <a:buClr>
                <a:schemeClr val="dk1"/>
              </a:buClr>
              <a:buSzPts val="1300"/>
              <a:buChar char="○"/>
            </a:pPr>
            <a:r>
              <a:t/>
            </a:r>
            <a:endParaRPr b="1" sz="13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af670a172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af670a172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a:t>
            </a:r>
            <a:endParaRPr/>
          </a:p>
          <a:p>
            <a:pPr indent="0" lvl="0" marL="0" rtl="0" algn="l">
              <a:spcBef>
                <a:spcPts val="0"/>
              </a:spcBef>
              <a:spcAft>
                <a:spcPts val="0"/>
              </a:spcAft>
              <a:buNone/>
            </a:pPr>
            <a:r>
              <a:t/>
            </a:r>
            <a:endParaRPr/>
          </a:p>
          <a:p>
            <a:pPr indent="0" lvl="0" marL="0" rtl="0" algn="l">
              <a:lnSpc>
                <a:spcPct val="115000"/>
              </a:lnSpc>
              <a:spcBef>
                <a:spcPts val="1400"/>
              </a:spcBef>
              <a:spcAft>
                <a:spcPts val="0"/>
              </a:spcAft>
              <a:buNone/>
            </a:pPr>
            <a:r>
              <a:rPr b="1" lang="en" sz="1300">
                <a:solidFill>
                  <a:schemeClr val="dk1"/>
                </a:solidFill>
              </a:rPr>
              <a:t>Pusher:</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In regards to Parameters: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Needs a </a:t>
            </a:r>
            <a:r>
              <a:rPr b="1" lang="en">
                <a:solidFill>
                  <a:schemeClr val="dk1"/>
                </a:solidFill>
              </a:rPr>
              <a:t>residual moisture parameter</a:t>
            </a:r>
            <a:r>
              <a:rPr lang="en">
                <a:solidFill>
                  <a:schemeClr val="dk1"/>
                </a:solidFill>
              </a:rPr>
              <a:t>, which differs from the disc and decanter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Includes an input for the </a:t>
            </a:r>
            <a:r>
              <a:rPr b="1" lang="en">
                <a:solidFill>
                  <a:schemeClr val="dk1"/>
                </a:solidFill>
              </a:rPr>
              <a:t>pusher stage</a:t>
            </a:r>
            <a:r>
              <a:rPr lang="en">
                <a:solidFill>
                  <a:schemeClr val="dk1"/>
                </a:solidFill>
              </a:rPr>
              <a:t>, which helps move solids through.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For How it Works: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Uses a </a:t>
            </a:r>
            <a:r>
              <a:rPr b="1" lang="en">
                <a:solidFill>
                  <a:schemeClr val="dk1"/>
                </a:solidFill>
              </a:rPr>
              <a:t>perforated basket</a:t>
            </a:r>
            <a:r>
              <a:rPr lang="en">
                <a:solidFill>
                  <a:schemeClr val="dk1"/>
                </a:solidFill>
              </a:rPr>
              <a:t> and </a:t>
            </a:r>
            <a:r>
              <a:rPr b="1" lang="en">
                <a:solidFill>
                  <a:schemeClr val="dk1"/>
                </a:solidFill>
              </a:rPr>
              <a:t>reciprocating motion</a:t>
            </a:r>
            <a:r>
              <a:rPr lang="en">
                <a:solidFill>
                  <a:schemeClr val="dk1"/>
                </a:solidFill>
              </a:rPr>
              <a:t> to push solids across a screen.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Helps with </a:t>
            </a:r>
            <a:r>
              <a:rPr b="1" lang="en">
                <a:solidFill>
                  <a:schemeClr val="dk1"/>
                </a:solidFill>
              </a:rPr>
              <a:t>continuous dewatering</a:t>
            </a:r>
            <a:r>
              <a:rPr lang="en">
                <a:solidFill>
                  <a:schemeClr val="dk1"/>
                </a:solidFill>
              </a:rPr>
              <a:t> and </a:t>
            </a:r>
            <a:r>
              <a:rPr b="1" lang="en">
                <a:solidFill>
                  <a:schemeClr val="dk1"/>
                </a:solidFill>
              </a:rPr>
              <a:t>efficient solid discharge</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Some Common Applications: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Handles </a:t>
            </a:r>
            <a:r>
              <a:rPr b="1" lang="en">
                <a:solidFill>
                  <a:schemeClr val="dk1"/>
                </a:solidFill>
              </a:rPr>
              <a:t>large volumes of solids</a:t>
            </a:r>
            <a:r>
              <a:rPr lang="en">
                <a:solidFill>
                  <a:schemeClr val="dk1"/>
                </a:solidFill>
              </a:rPr>
              <a:t> in industries like </a:t>
            </a:r>
            <a:r>
              <a:rPr b="1" lang="en">
                <a:solidFill>
                  <a:schemeClr val="dk1"/>
                </a:solidFill>
              </a:rPr>
              <a:t>fertilizer and salt production</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Used in </a:t>
            </a:r>
            <a:r>
              <a:rPr b="1" lang="en">
                <a:solidFill>
                  <a:schemeClr val="dk1"/>
                </a:solidFill>
              </a:rPr>
              <a:t>plastics and polymer manufacturing</a:t>
            </a:r>
            <a:r>
              <a:rPr lang="en">
                <a:solidFill>
                  <a:schemeClr val="dk1"/>
                </a:solidFill>
              </a:rPr>
              <a:t> for separating solid resin particles.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Applied in </a:t>
            </a:r>
            <a:r>
              <a:rPr b="1" lang="en">
                <a:solidFill>
                  <a:schemeClr val="dk1"/>
                </a:solidFill>
              </a:rPr>
              <a:t>chemical processing</a:t>
            </a:r>
            <a:r>
              <a:rPr lang="en">
                <a:solidFill>
                  <a:schemeClr val="dk1"/>
                </a:solidFill>
              </a:rPr>
              <a:t> for handling </a:t>
            </a:r>
            <a:r>
              <a:rPr b="1" lang="en">
                <a:solidFill>
                  <a:schemeClr val="dk1"/>
                </a:solidFill>
              </a:rPr>
              <a:t>crystallized products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af670a172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af670a172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This is the CFuge, </a:t>
            </a:r>
            <a:r>
              <a:rPr lang="en"/>
              <a:t>which</a:t>
            </a:r>
            <a:r>
              <a:rPr lang="en"/>
              <a:t> is the Centrifuge filter. It </a:t>
            </a:r>
            <a:r>
              <a:rPr lang="en"/>
              <a:t>Simulates centrifuge filters, and separates of liquids from solids.</a:t>
            </a:r>
            <a:endParaRPr/>
          </a:p>
          <a:p>
            <a:pPr indent="-298450" lvl="0" marL="457200" rtl="0" algn="l">
              <a:spcBef>
                <a:spcPts val="0"/>
              </a:spcBef>
              <a:spcAft>
                <a:spcPts val="0"/>
              </a:spcAft>
              <a:buSzPts val="1100"/>
              <a:buChar char="●"/>
            </a:pPr>
            <a:r>
              <a:rPr lang="en"/>
              <a:t>The Cfuge requires a least one solid substream and Assumes separation efficiency of solids equal 1</a:t>
            </a:r>
            <a:endParaRPr/>
          </a:p>
          <a:p>
            <a:pPr indent="-298450" lvl="0" marL="457200" rtl="0" algn="l">
              <a:spcBef>
                <a:spcPts val="0"/>
              </a:spcBef>
              <a:spcAft>
                <a:spcPts val="0"/>
              </a:spcAft>
              <a:buSzPts val="1100"/>
              <a:buChar char="●"/>
            </a:pPr>
            <a:r>
              <a:rPr lang="en"/>
              <a:t>Liquid Solid separation and free water </a:t>
            </a:r>
            <a:r>
              <a:rPr lang="en"/>
              <a:t>calculations</a:t>
            </a:r>
            <a:r>
              <a:rPr lang="en"/>
              <a:t> are calculations that CFUGE in Aspen can perform. </a:t>
            </a:r>
            <a:endParaRPr/>
          </a:p>
          <a:p>
            <a:pPr indent="-298450" lvl="0" marL="457200" rtl="0" algn="l">
              <a:spcBef>
                <a:spcPts val="0"/>
              </a:spcBef>
              <a:spcAft>
                <a:spcPts val="0"/>
              </a:spcAft>
              <a:buSzPts val="1100"/>
              <a:buChar char="●"/>
            </a:pPr>
            <a:r>
              <a:rPr lang="en"/>
              <a:t>However, </a:t>
            </a:r>
            <a:r>
              <a:rPr lang="en"/>
              <a:t>Rigorous</a:t>
            </a:r>
            <a:r>
              <a:rPr lang="en"/>
              <a:t> Three Phase calculations, heating/cooling curves, and water decanter stream calculations are limited with the CFUGE Aspen simulation calculation system.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af670a172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2af670a172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af670a1723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2af670a1723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af670a1723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af670a1723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Input materials</a:t>
            </a:r>
            <a:endParaRPr/>
          </a:p>
          <a:p>
            <a:pPr indent="-298450" lvl="0" marL="457200" rtl="0" algn="l">
              <a:spcBef>
                <a:spcPts val="0"/>
              </a:spcBef>
              <a:spcAft>
                <a:spcPts val="0"/>
              </a:spcAft>
              <a:buSzPts val="1100"/>
              <a:buChar char="-"/>
            </a:pPr>
            <a:r>
              <a:rPr lang="en"/>
              <a:t>Chose temp and pressure where the components remain liquid vs solid</a:t>
            </a:r>
            <a:endParaRPr/>
          </a:p>
          <a:p>
            <a:pPr indent="-298450" lvl="0" marL="457200" rtl="0" algn="l">
              <a:spcBef>
                <a:spcPts val="0"/>
              </a:spcBef>
              <a:spcAft>
                <a:spcPts val="0"/>
              </a:spcAft>
              <a:buSzPts val="1100"/>
              <a:buChar char="-"/>
            </a:pPr>
            <a:r>
              <a:rPr lang="en"/>
              <a:t>Arbitrary</a:t>
            </a:r>
            <a:r>
              <a:rPr lang="en"/>
              <a:t> moss frac and flow </a:t>
            </a:r>
            <a:r>
              <a:rPr lang="en"/>
              <a:t>rate for the example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af670a1723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af670a1723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cFuge </a:t>
            </a:r>
            <a:r>
              <a:rPr lang="en"/>
              <a:t>block</a:t>
            </a:r>
            <a:r>
              <a:rPr lang="en"/>
              <a:t> inputs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af670a1723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2af670a1723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outputs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af670a1723_2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2af670a1723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af670a172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af670a172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 lot of separating processes, the duration of time needed for </a:t>
            </a:r>
            <a:r>
              <a:rPr lang="en"/>
              <a:t>sedimentation</a:t>
            </a:r>
            <a:r>
              <a:rPr lang="en"/>
              <a:t> is unfeasible.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af670a172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af670a172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af670a1723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af670a1723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af670a172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af670a172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Jess</a:t>
            </a:r>
            <a:endParaRPr/>
          </a:p>
          <a:p>
            <a:pPr indent="0" lvl="0" marL="0" rtl="0" algn="l">
              <a:spcBef>
                <a:spcPts val="0"/>
              </a:spcBef>
              <a:spcAft>
                <a:spcPts val="0"/>
              </a:spcAft>
              <a:buNone/>
            </a:pPr>
            <a:r>
              <a:rPr lang="en"/>
              <a:t>Centrifugation is the similar to </a:t>
            </a:r>
            <a:r>
              <a:rPr lang="en"/>
              <a:t>sedimentation</a:t>
            </a:r>
            <a:r>
              <a:rPr lang="en"/>
              <a:t> except that there is the added component of a centrifugal force.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Various factors that influence the </a:t>
            </a:r>
            <a:r>
              <a:rPr lang="en"/>
              <a:t>sedimentation</a:t>
            </a:r>
            <a:r>
              <a:rPr lang="en"/>
              <a:t> rate of each particle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af670a172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af670a172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Centrifugation and </a:t>
            </a:r>
            <a:r>
              <a:rPr lang="en"/>
              <a:t>Sedimentation</a:t>
            </a:r>
            <a:r>
              <a:rPr lang="en"/>
              <a:t> are used in many applications.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a:t>
            </a:r>
            <a:r>
              <a:rPr lang="en"/>
              <a:t>biggest ones is wastewater treatment. Centrifugation can be used to separate the solids from liquids and in turn, remove contaminants making the water suitable for discharge or reuse. </a:t>
            </a:r>
            <a:endParaRPr/>
          </a:p>
          <a:p>
            <a:pPr indent="0" lvl="0" marL="0" rtl="0" algn="l">
              <a:spcBef>
                <a:spcPts val="0"/>
              </a:spcBef>
              <a:spcAft>
                <a:spcPts val="0"/>
              </a:spcAft>
              <a:buNone/>
            </a:pPr>
            <a:r>
              <a:rPr lang="en"/>
              <a:t>Centrifugation is also commonly used in food processing, biopharmaceuticals and processing oil.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Wastewater treatment:</a:t>
            </a:r>
            <a:endParaRPr/>
          </a:p>
          <a:p>
            <a:pPr indent="-298450" lvl="0" marL="457200" rtl="0" algn="l">
              <a:spcBef>
                <a:spcPts val="0"/>
              </a:spcBef>
              <a:spcAft>
                <a:spcPts val="0"/>
              </a:spcAft>
              <a:buSzPts val="1100"/>
              <a:buChar char="●"/>
            </a:pPr>
            <a:r>
              <a:rPr lang="en"/>
              <a:t>Separating solids from liquids, removal of </a:t>
            </a:r>
            <a:r>
              <a:rPr lang="en"/>
              <a:t>contaminants making the water suitable for discharge or reuse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Food Processing:</a:t>
            </a:r>
            <a:endParaRPr/>
          </a:p>
          <a:p>
            <a:pPr indent="-298450" lvl="0" marL="457200" rtl="0" algn="l">
              <a:spcBef>
                <a:spcPts val="0"/>
              </a:spcBef>
              <a:spcAft>
                <a:spcPts val="0"/>
              </a:spcAft>
              <a:buSzPts val="1100"/>
              <a:buChar char="●"/>
            </a:pPr>
            <a:r>
              <a:rPr lang="en"/>
              <a:t>By using a </a:t>
            </a:r>
            <a:r>
              <a:rPr lang="en"/>
              <a:t>centrifuge</a:t>
            </a:r>
            <a:r>
              <a:rPr lang="en"/>
              <a:t> to separate fat from milk, you can remove the fat leaving skim milk behind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Oil</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af670a172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af670a172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Esther</a:t>
            </a:r>
            <a:endParaRPr/>
          </a:p>
          <a:p>
            <a:pPr indent="0" lvl="0" marL="0" rtl="0" algn="l">
              <a:spcBef>
                <a:spcPts val="0"/>
              </a:spcBef>
              <a:spcAft>
                <a:spcPts val="0"/>
              </a:spcAft>
              <a:buNone/>
            </a:pPr>
            <a:r>
              <a:rPr lang="en"/>
              <a:t>Focus on centrifugation</a:t>
            </a:r>
            <a:endParaRPr/>
          </a:p>
          <a:p>
            <a:pPr indent="0" lvl="0" marL="0" rtl="0" algn="l">
              <a:spcBef>
                <a:spcPts val="0"/>
              </a:spcBef>
              <a:spcAft>
                <a:spcPts val="0"/>
              </a:spcAft>
              <a:buNone/>
            </a:pPr>
            <a:r>
              <a:rPr lang="en"/>
              <a:t>Centrifugation can be explained by Stokes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Settling </a:t>
            </a:r>
            <a:r>
              <a:rPr lang="en"/>
              <a:t>velocity</a:t>
            </a:r>
            <a:r>
              <a:rPr lang="en"/>
              <a:t> can be maximized with a high centrifugal speed, large particl size and large density difference between solids and liquids.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af670a17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af670a17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Esther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af670a172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af670a172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a:p>
            <a:pPr indent="0" lvl="0" marL="0" rtl="0" algn="l">
              <a:spcBef>
                <a:spcPts val="0"/>
              </a:spcBef>
              <a:spcAft>
                <a:spcPts val="0"/>
              </a:spcAft>
              <a:buNone/>
            </a:pPr>
            <a:r>
              <a:rPr lang="en"/>
              <a:t>Perforated basket (top right): </a:t>
            </a:r>
            <a:r>
              <a:rPr lang="en" u="sng">
                <a:solidFill>
                  <a:schemeClr val="hlink"/>
                </a:solidFill>
                <a:hlinkClick r:id="rId2"/>
              </a:rPr>
              <a:t>https://www.wvodesigns.com/perforated-basket-centrifuge-50kg-724.html</a:t>
            </a:r>
            <a:endParaRPr/>
          </a:p>
          <a:p>
            <a:pPr indent="0" lvl="0" marL="0" rtl="0" algn="l">
              <a:spcBef>
                <a:spcPts val="0"/>
              </a:spcBef>
              <a:spcAft>
                <a:spcPts val="0"/>
              </a:spcAft>
              <a:buNone/>
            </a:pPr>
            <a:r>
              <a:rPr lang="en"/>
              <a:t>Decanter(left): </a:t>
            </a:r>
            <a:r>
              <a:rPr lang="en" u="sng">
                <a:solidFill>
                  <a:schemeClr val="hlink"/>
                </a:solidFill>
                <a:hlinkClick r:id="rId3"/>
              </a:rPr>
              <a:t>https://www.centrisys-cnp.com/blog/decanter-centrifuge-spare-rotating-assemblies-explained</a:t>
            </a:r>
            <a:endParaRPr/>
          </a:p>
          <a:p>
            <a:pPr indent="0" lvl="0" marL="0" rtl="0" algn="l">
              <a:spcBef>
                <a:spcPts val="0"/>
              </a:spcBef>
              <a:spcAft>
                <a:spcPts val="0"/>
              </a:spcAft>
              <a:buNone/>
            </a:pPr>
            <a:r>
              <a:rPr lang="en"/>
              <a:t>Disc(right): </a:t>
            </a:r>
            <a:r>
              <a:rPr lang="en" u="sng">
                <a:solidFill>
                  <a:schemeClr val="hlink"/>
                </a:solidFill>
                <a:hlinkClick r:id="rId4"/>
              </a:rPr>
              <a:t>https://www.machinerylubrication.com/Read/31902/disc-stack-centrifuge</a:t>
            </a:r>
            <a:endParaRPr/>
          </a:p>
          <a:p>
            <a:pPr indent="0" lvl="0" marL="0" rtl="0" algn="l">
              <a:spcBef>
                <a:spcPts val="0"/>
              </a:spcBef>
              <a:spcAft>
                <a:spcPts val="0"/>
              </a:spcAft>
              <a:buNone/>
            </a:pPr>
            <a:r>
              <a:rPr lang="en"/>
              <a:t>Pusher (middle right): </a:t>
            </a:r>
            <a:r>
              <a:rPr lang="en" u="sng">
                <a:solidFill>
                  <a:schemeClr val="hlink"/>
                </a:solidFill>
                <a:hlinkClick r:id="rId5"/>
              </a:rPr>
              <a:t>https://www.sultrade.cz/en/pusher-centrifuges-continuous-centrifuge/</a:t>
            </a:r>
            <a:endParaRPr/>
          </a:p>
          <a:p>
            <a:pPr indent="0" lvl="0" marL="0" rtl="0" algn="l">
              <a:spcBef>
                <a:spcPts val="0"/>
              </a:spcBef>
              <a:spcAft>
                <a:spcPts val="0"/>
              </a:spcAft>
              <a:buNone/>
            </a:pPr>
            <a:r>
              <a:rPr lang="en"/>
              <a:t>Solids Seperator(middle left): </a:t>
            </a:r>
            <a:r>
              <a:rPr lang="en" u="sng">
                <a:solidFill>
                  <a:schemeClr val="hlink"/>
                </a:solidFill>
                <a:hlinkClick r:id="rId6"/>
              </a:rPr>
              <a:t>https://en.wikipedia.org/wiki/Solid_bowl_centrifuge</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af670a172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af670a172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af670a172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af670a172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1505100"/>
            <a:ext cx="5730900" cy="1671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176700"/>
            <a:ext cx="4854600" cy="461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solidFill>
                  <a:srgbClr val="001A7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1474261" y="-1190075"/>
            <a:ext cx="11867376" cy="7372331"/>
            <a:chOff x="-1474261" y="-1190075"/>
            <a:chExt cx="11867376" cy="7372331"/>
          </a:xfrm>
        </p:grpSpPr>
        <p:grpSp>
          <p:nvGrpSpPr>
            <p:cNvPr id="12" name="Google Shape;12;p2"/>
            <p:cNvGrpSpPr/>
            <p:nvPr/>
          </p:nvGrpSpPr>
          <p:grpSpPr>
            <a:xfrm>
              <a:off x="-1474261" y="-1190075"/>
              <a:ext cx="11867376" cy="7372331"/>
              <a:chOff x="-1474261" y="-1190075"/>
              <a:chExt cx="11867376" cy="7372331"/>
            </a:xfrm>
          </p:grpSpPr>
          <p:sp>
            <p:nvSpPr>
              <p:cNvPr id="13" name="Google Shape;13;p2"/>
              <p:cNvSpPr/>
              <p:nvPr/>
            </p:nvSpPr>
            <p:spPr>
              <a:xfrm flipH="1" rot="10800000">
                <a:off x="-1474261" y="-1190075"/>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flipH="1" rot="10800000">
                <a:off x="6444137" y="3057586"/>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flipH="1">
                <a:off x="-1283640" y="-1135180"/>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flipH="1">
                <a:off x="-710234" y="-829502"/>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flipH="1" rot="10800000">
                <a:off x="7265102" y="3749867"/>
                <a:ext cx="1962008" cy="1492209"/>
              </a:xfrm>
              <a:custGeom>
                <a:rect b="b" l="l" r="r" t="t"/>
                <a:pathLst>
                  <a:path extrusionOk="0" h="944436" w="1241777">
                    <a:moveTo>
                      <a:pt x="0" y="0"/>
                    </a:moveTo>
                    <a:cubicBezTo>
                      <a:pt x="14765" y="180419"/>
                      <a:pt x="127203" y="299898"/>
                      <a:pt x="300042" y="353713"/>
                    </a:cubicBezTo>
                    <a:cubicBezTo>
                      <a:pt x="419014" y="390755"/>
                      <a:pt x="593890" y="387401"/>
                      <a:pt x="658298" y="515134"/>
                    </a:cubicBezTo>
                    <a:cubicBezTo>
                      <a:pt x="682968" y="564057"/>
                      <a:pt x="685770" y="620582"/>
                      <a:pt x="694773" y="674624"/>
                    </a:cubicBezTo>
                    <a:cubicBezTo>
                      <a:pt x="715770" y="800653"/>
                      <a:pt x="789022" y="899778"/>
                      <a:pt x="916179" y="933042"/>
                    </a:cubicBezTo>
                    <a:cubicBezTo>
                      <a:pt x="1027572" y="962180"/>
                      <a:pt x="1132066" y="928060"/>
                      <a:pt x="1241777" y="912530"/>
                    </a:cubicBezTo>
                  </a:path>
                </a:pathLst>
              </a:custGeom>
              <a:noFill/>
              <a:ln cap="flat" cmpd="sng" w="19050">
                <a:solidFill>
                  <a:schemeClr val="dk1">
                    <a:alpha val="64709"/>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flipH="1">
                <a:off x="6788779" y="3917914"/>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flipH="1">
                <a:off x="7478224" y="3568094"/>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 name="Google Shape;20;p2"/>
            <p:cNvGrpSpPr/>
            <p:nvPr/>
          </p:nvGrpSpPr>
          <p:grpSpPr>
            <a:xfrm>
              <a:off x="225825" y="3987150"/>
              <a:ext cx="207675" cy="866000"/>
              <a:chOff x="8484425" y="1540950"/>
              <a:chExt cx="207675" cy="866000"/>
            </a:xfrm>
          </p:grpSpPr>
          <p:sp>
            <p:nvSpPr>
              <p:cNvPr id="21" name="Google Shape;21;p2"/>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2" name="Google Shape;22;p2"/>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3" name="Google Shape;23;p2"/>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4" name="Google Shape;24;p2"/>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1" name="Shape 161"/>
        <p:cNvGrpSpPr/>
        <p:nvPr/>
      </p:nvGrpSpPr>
      <p:grpSpPr>
        <a:xfrm>
          <a:off x="0" y="0"/>
          <a:ext cx="0" cy="0"/>
          <a:chOff x="0" y="0"/>
          <a:chExt cx="0" cy="0"/>
        </a:xfrm>
      </p:grpSpPr>
      <p:sp>
        <p:nvSpPr>
          <p:cNvPr id="162" name="Google Shape;162;p11"/>
          <p:cNvSpPr txBox="1"/>
          <p:nvPr>
            <p:ph hasCustomPrompt="1" type="title"/>
          </p:nvPr>
        </p:nvSpPr>
        <p:spPr>
          <a:xfrm>
            <a:off x="713225" y="1702800"/>
            <a:ext cx="4799700" cy="835200"/>
          </a:xfrm>
          <a:prstGeom prst="rect">
            <a:avLst/>
          </a:prstGeom>
          <a:solidFill>
            <a:srgbClr val="405DED">
              <a:alpha val="13290"/>
            </a:srgbClr>
          </a:solidFill>
        </p:spPr>
        <p:txBody>
          <a:bodyPr anchorCtr="0" anchor="b" bIns="91425" lIns="91425" spcFirstLastPara="1" rIns="91425" wrap="square" tIns="91425">
            <a:noAutofit/>
          </a:bodyPr>
          <a:lstStyle>
            <a:lvl1pPr lvl="0">
              <a:spcBef>
                <a:spcPts val="0"/>
              </a:spcBef>
              <a:spcAft>
                <a:spcPts val="0"/>
              </a:spcAft>
              <a:buSzPts val="9600"/>
              <a:buNone/>
              <a:defRPr sz="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3" name="Google Shape;163;p11"/>
          <p:cNvSpPr txBox="1"/>
          <p:nvPr>
            <p:ph idx="1" type="subTitle"/>
          </p:nvPr>
        </p:nvSpPr>
        <p:spPr>
          <a:xfrm>
            <a:off x="713225" y="2690400"/>
            <a:ext cx="3512400" cy="750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64" name="Google Shape;164;p11"/>
          <p:cNvGrpSpPr/>
          <p:nvPr/>
        </p:nvGrpSpPr>
        <p:grpSpPr>
          <a:xfrm>
            <a:off x="-1950511" y="-1220800"/>
            <a:ext cx="12906801" cy="7558994"/>
            <a:chOff x="-1950511" y="-1220800"/>
            <a:chExt cx="12906801" cy="7558994"/>
          </a:xfrm>
        </p:grpSpPr>
        <p:grpSp>
          <p:nvGrpSpPr>
            <p:cNvPr id="165" name="Google Shape;165;p11"/>
            <p:cNvGrpSpPr/>
            <p:nvPr/>
          </p:nvGrpSpPr>
          <p:grpSpPr>
            <a:xfrm>
              <a:off x="-1950511" y="-1220800"/>
              <a:ext cx="12906801" cy="7558994"/>
              <a:chOff x="-1950511" y="-1220800"/>
              <a:chExt cx="12906801" cy="7558994"/>
            </a:xfrm>
          </p:grpSpPr>
          <p:sp>
            <p:nvSpPr>
              <p:cNvPr id="166" name="Google Shape;166;p11"/>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67" name="Google Shape;167;p11"/>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68" name="Google Shape;168;p11"/>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69" name="Google Shape;169;p11"/>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70" name="Google Shape;170;p11"/>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71" name="Google Shape;171;p11"/>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172" name="Google Shape;172;p11"/>
            <p:cNvGrpSpPr/>
            <p:nvPr/>
          </p:nvGrpSpPr>
          <p:grpSpPr>
            <a:xfrm flipH="1">
              <a:off x="225818" y="197719"/>
              <a:ext cx="313063" cy="587100"/>
              <a:chOff x="8603168" y="4310444"/>
              <a:chExt cx="313063" cy="587100"/>
            </a:xfrm>
          </p:grpSpPr>
          <p:grpSp>
            <p:nvGrpSpPr>
              <p:cNvPr id="173" name="Google Shape;173;p11"/>
              <p:cNvGrpSpPr/>
              <p:nvPr/>
            </p:nvGrpSpPr>
            <p:grpSpPr>
              <a:xfrm rot="-5400000">
                <a:off x="8587159" y="4568471"/>
                <a:ext cx="345082" cy="313063"/>
                <a:chOff x="7902894" y="4321850"/>
                <a:chExt cx="345082" cy="313063"/>
              </a:xfrm>
            </p:grpSpPr>
            <p:sp>
              <p:nvSpPr>
                <p:cNvPr id="174" name="Google Shape;174;p11"/>
                <p:cNvSpPr/>
                <p:nvPr/>
              </p:nvSpPr>
              <p:spPr>
                <a:xfrm rot="5400000">
                  <a:off x="7902894" y="4321850"/>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75" name="Google Shape;175;p11"/>
                <p:cNvSpPr/>
                <p:nvPr/>
              </p:nvSpPr>
              <p:spPr>
                <a:xfrm rot="5400000">
                  <a:off x="8138476" y="4525413"/>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176" name="Google Shape;176;p11"/>
                <p:cNvCxnSpPr>
                  <a:stCxn id="174" idx="7"/>
                  <a:endCxn id="175" idx="3"/>
                </p:cNvCxnSpPr>
                <p:nvPr/>
              </p:nvCxnSpPr>
              <p:spPr>
                <a:xfrm flipH="1" rot="-5400000">
                  <a:off x="8012408" y="4399264"/>
                  <a:ext cx="126000" cy="158100"/>
                </a:xfrm>
                <a:prstGeom prst="straightConnector1">
                  <a:avLst/>
                </a:prstGeom>
                <a:noFill/>
                <a:ln cap="flat" cmpd="sng" w="19050">
                  <a:solidFill>
                    <a:srgbClr val="001A70"/>
                  </a:solidFill>
                  <a:prstDash val="solid"/>
                  <a:round/>
                  <a:headEnd len="med" w="med" type="none"/>
                  <a:tailEnd len="med" w="med" type="none"/>
                </a:ln>
              </p:spPr>
            </p:cxnSp>
          </p:grpSp>
          <p:cxnSp>
            <p:nvCxnSpPr>
              <p:cNvPr id="177" name="Google Shape;177;p11"/>
              <p:cNvCxnSpPr>
                <a:stCxn id="175" idx="1"/>
                <a:endCxn id="178" idx="5"/>
              </p:cNvCxnSpPr>
              <p:nvPr/>
            </p:nvCxnSpPr>
            <p:spPr>
              <a:xfrm rot="10800000">
                <a:off x="8696768" y="4403798"/>
                <a:ext cx="126000" cy="164700"/>
              </a:xfrm>
              <a:prstGeom prst="straightConnector1">
                <a:avLst/>
              </a:prstGeom>
              <a:noFill/>
              <a:ln cap="flat" cmpd="sng" w="19050">
                <a:solidFill>
                  <a:schemeClr val="dk1"/>
                </a:solidFill>
                <a:prstDash val="solid"/>
                <a:round/>
                <a:headEnd len="med" w="med" type="none"/>
                <a:tailEnd len="med" w="med" type="none"/>
              </a:ln>
            </p:spPr>
          </p:cxnSp>
          <p:sp>
            <p:nvSpPr>
              <p:cNvPr id="178" name="Google Shape;178;p11"/>
              <p:cNvSpPr/>
              <p:nvPr/>
            </p:nvSpPr>
            <p:spPr>
              <a:xfrm>
                <a:off x="8603168" y="431044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179" name="Google Shape;179;p11"/>
            <p:cNvGrpSpPr/>
            <p:nvPr/>
          </p:nvGrpSpPr>
          <p:grpSpPr>
            <a:xfrm>
              <a:off x="8710500" y="4079775"/>
              <a:ext cx="207675" cy="866000"/>
              <a:chOff x="8710500" y="4079775"/>
              <a:chExt cx="207675" cy="866000"/>
            </a:xfrm>
          </p:grpSpPr>
          <p:sp>
            <p:nvSpPr>
              <p:cNvPr id="180" name="Google Shape;180;p11"/>
              <p:cNvSpPr/>
              <p:nvPr/>
            </p:nvSpPr>
            <p:spPr>
              <a:xfrm>
                <a:off x="8814300" y="4841975"/>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81" name="Google Shape;181;p11"/>
              <p:cNvSpPr/>
              <p:nvPr/>
            </p:nvSpPr>
            <p:spPr>
              <a:xfrm>
                <a:off x="8710500" y="4630700"/>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82" name="Google Shape;182;p11"/>
              <p:cNvSpPr/>
              <p:nvPr/>
            </p:nvSpPr>
            <p:spPr>
              <a:xfrm>
                <a:off x="8883675" y="4518125"/>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83" name="Google Shape;183;p11"/>
              <p:cNvSpPr/>
              <p:nvPr/>
            </p:nvSpPr>
            <p:spPr>
              <a:xfrm>
                <a:off x="8710500" y="4079775"/>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84" name="Shape 18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85" name="Shape 185"/>
        <p:cNvGrpSpPr/>
        <p:nvPr/>
      </p:nvGrpSpPr>
      <p:grpSpPr>
        <a:xfrm>
          <a:off x="0" y="0"/>
          <a:ext cx="0" cy="0"/>
          <a:chOff x="0" y="0"/>
          <a:chExt cx="0" cy="0"/>
        </a:xfrm>
      </p:grpSpPr>
      <p:sp>
        <p:nvSpPr>
          <p:cNvPr id="186" name="Google Shape;18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13"/>
          <p:cNvSpPr txBox="1"/>
          <p:nvPr>
            <p:ph idx="1" type="subTitle"/>
          </p:nvPr>
        </p:nvSpPr>
        <p:spPr>
          <a:xfrm>
            <a:off x="720000" y="2141272"/>
            <a:ext cx="2435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13"/>
          <p:cNvSpPr txBox="1"/>
          <p:nvPr>
            <p:ph idx="2" type="subTitle"/>
          </p:nvPr>
        </p:nvSpPr>
        <p:spPr>
          <a:xfrm>
            <a:off x="3354300" y="2141272"/>
            <a:ext cx="2435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3"/>
          <p:cNvSpPr txBox="1"/>
          <p:nvPr>
            <p:ph idx="3" type="subTitle"/>
          </p:nvPr>
        </p:nvSpPr>
        <p:spPr>
          <a:xfrm>
            <a:off x="720000" y="3963351"/>
            <a:ext cx="2435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13"/>
          <p:cNvSpPr txBox="1"/>
          <p:nvPr>
            <p:ph idx="4" type="subTitle"/>
          </p:nvPr>
        </p:nvSpPr>
        <p:spPr>
          <a:xfrm>
            <a:off x="3354300" y="3963351"/>
            <a:ext cx="2435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13"/>
          <p:cNvSpPr txBox="1"/>
          <p:nvPr>
            <p:ph idx="5" type="subTitle"/>
          </p:nvPr>
        </p:nvSpPr>
        <p:spPr>
          <a:xfrm>
            <a:off x="5988599" y="2141272"/>
            <a:ext cx="2435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 name="Google Shape;192;p13"/>
          <p:cNvSpPr txBox="1"/>
          <p:nvPr>
            <p:ph idx="6" type="subTitle"/>
          </p:nvPr>
        </p:nvSpPr>
        <p:spPr>
          <a:xfrm>
            <a:off x="5988599" y="3963351"/>
            <a:ext cx="2435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13"/>
          <p:cNvSpPr txBox="1"/>
          <p:nvPr>
            <p:ph hasCustomPrompt="1" idx="7" type="title"/>
          </p:nvPr>
        </p:nvSpPr>
        <p:spPr>
          <a:xfrm>
            <a:off x="796200" y="1291900"/>
            <a:ext cx="776100" cy="411300"/>
          </a:xfrm>
          <a:prstGeom prst="rect">
            <a:avLst/>
          </a:prstGeom>
          <a:solidFill>
            <a:srgbClr val="DFE5FD">
              <a:alpha val="55690"/>
            </a:srgbClr>
          </a:solidFill>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 name="Google Shape;194;p13"/>
          <p:cNvSpPr txBox="1"/>
          <p:nvPr>
            <p:ph hasCustomPrompt="1" idx="8" type="title"/>
          </p:nvPr>
        </p:nvSpPr>
        <p:spPr>
          <a:xfrm>
            <a:off x="796200" y="3117176"/>
            <a:ext cx="776100" cy="411300"/>
          </a:xfrm>
          <a:prstGeom prst="rect">
            <a:avLst/>
          </a:prstGeom>
          <a:solidFill>
            <a:srgbClr val="DFE5FD">
              <a:alpha val="55690"/>
            </a:srgbClr>
          </a:solidFill>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p:nvPr>
            <p:ph hasCustomPrompt="1" idx="9" type="title"/>
          </p:nvPr>
        </p:nvSpPr>
        <p:spPr>
          <a:xfrm>
            <a:off x="3430501" y="1291900"/>
            <a:ext cx="776100" cy="411300"/>
          </a:xfrm>
          <a:prstGeom prst="rect">
            <a:avLst/>
          </a:prstGeom>
          <a:solidFill>
            <a:srgbClr val="DFE5FD">
              <a:alpha val="55690"/>
            </a:srgbClr>
          </a:solidFill>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6" name="Google Shape;196;p13"/>
          <p:cNvSpPr txBox="1"/>
          <p:nvPr>
            <p:ph hasCustomPrompt="1" idx="13" type="title"/>
          </p:nvPr>
        </p:nvSpPr>
        <p:spPr>
          <a:xfrm>
            <a:off x="3430501" y="3117176"/>
            <a:ext cx="776100" cy="411300"/>
          </a:xfrm>
          <a:prstGeom prst="rect">
            <a:avLst/>
          </a:prstGeom>
          <a:solidFill>
            <a:srgbClr val="DFE5FD">
              <a:alpha val="55690"/>
            </a:srgbClr>
          </a:solidFill>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7" name="Google Shape;197;p13"/>
          <p:cNvSpPr txBox="1"/>
          <p:nvPr>
            <p:ph hasCustomPrompt="1" idx="14" type="title"/>
          </p:nvPr>
        </p:nvSpPr>
        <p:spPr>
          <a:xfrm>
            <a:off x="6064800" y="1291900"/>
            <a:ext cx="776100" cy="411300"/>
          </a:xfrm>
          <a:prstGeom prst="rect">
            <a:avLst/>
          </a:prstGeom>
          <a:solidFill>
            <a:srgbClr val="DFE5FD">
              <a:alpha val="55690"/>
            </a:srgbClr>
          </a:solidFill>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p:nvPr>
            <p:ph hasCustomPrompt="1" idx="15" type="title"/>
          </p:nvPr>
        </p:nvSpPr>
        <p:spPr>
          <a:xfrm>
            <a:off x="6064800" y="3117176"/>
            <a:ext cx="776100" cy="411300"/>
          </a:xfrm>
          <a:prstGeom prst="rect">
            <a:avLst/>
          </a:prstGeom>
          <a:solidFill>
            <a:srgbClr val="DFE5FD">
              <a:alpha val="55690"/>
            </a:srgbClr>
          </a:solidFill>
        </p:spPr>
        <p:txBody>
          <a:bodyPr anchorCtr="0" anchor="b" bIns="91425" lIns="91425" spcFirstLastPara="1" rIns="91425" wrap="square" tIns="91425">
            <a:noAutofit/>
          </a:bodyPr>
          <a:lstStyle>
            <a:lvl1pPr lvl="0" rtl="0">
              <a:spcBef>
                <a:spcPts val="0"/>
              </a:spcBef>
              <a:spcAft>
                <a:spcPts val="0"/>
              </a:spcAft>
              <a:buSzPts val="3000"/>
              <a:buNone/>
              <a:defRPr sz="1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9" name="Google Shape;199;p13"/>
          <p:cNvSpPr txBox="1"/>
          <p:nvPr>
            <p:ph idx="16" type="subTitle"/>
          </p:nvPr>
        </p:nvSpPr>
        <p:spPr>
          <a:xfrm>
            <a:off x="720000" y="1778008"/>
            <a:ext cx="2435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latin typeface="Unbounded"/>
                <a:ea typeface="Unbounded"/>
                <a:cs typeface="Unbounded"/>
                <a:sym typeface="Unbounde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00" name="Google Shape;200;p13"/>
          <p:cNvSpPr txBox="1"/>
          <p:nvPr>
            <p:ph idx="17" type="subTitle"/>
          </p:nvPr>
        </p:nvSpPr>
        <p:spPr>
          <a:xfrm>
            <a:off x="3354300" y="1778008"/>
            <a:ext cx="2435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latin typeface="Unbounded"/>
                <a:ea typeface="Unbounded"/>
                <a:cs typeface="Unbounded"/>
                <a:sym typeface="Unbounde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01" name="Google Shape;201;p13"/>
          <p:cNvSpPr txBox="1"/>
          <p:nvPr>
            <p:ph idx="18" type="subTitle"/>
          </p:nvPr>
        </p:nvSpPr>
        <p:spPr>
          <a:xfrm>
            <a:off x="5988599" y="1778008"/>
            <a:ext cx="2435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latin typeface="Unbounded"/>
                <a:ea typeface="Unbounded"/>
                <a:cs typeface="Unbounded"/>
                <a:sym typeface="Unbounde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02" name="Google Shape;202;p13"/>
          <p:cNvSpPr txBox="1"/>
          <p:nvPr>
            <p:ph idx="19" type="subTitle"/>
          </p:nvPr>
        </p:nvSpPr>
        <p:spPr>
          <a:xfrm>
            <a:off x="720000" y="3599569"/>
            <a:ext cx="2435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latin typeface="Unbounded"/>
                <a:ea typeface="Unbounded"/>
                <a:cs typeface="Unbounded"/>
                <a:sym typeface="Unbounde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03" name="Google Shape;203;p13"/>
          <p:cNvSpPr txBox="1"/>
          <p:nvPr>
            <p:ph idx="20" type="subTitle"/>
          </p:nvPr>
        </p:nvSpPr>
        <p:spPr>
          <a:xfrm>
            <a:off x="3354300" y="3599569"/>
            <a:ext cx="2435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latin typeface="Unbounded"/>
                <a:ea typeface="Unbounded"/>
                <a:cs typeface="Unbounded"/>
                <a:sym typeface="Unbounde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04" name="Google Shape;204;p13"/>
          <p:cNvSpPr txBox="1"/>
          <p:nvPr>
            <p:ph idx="21" type="subTitle"/>
          </p:nvPr>
        </p:nvSpPr>
        <p:spPr>
          <a:xfrm>
            <a:off x="5988599" y="3599569"/>
            <a:ext cx="2435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latin typeface="Unbounded"/>
                <a:ea typeface="Unbounded"/>
                <a:cs typeface="Unbounded"/>
                <a:sym typeface="Unbounde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205" name="Google Shape;205;p13"/>
          <p:cNvGrpSpPr/>
          <p:nvPr/>
        </p:nvGrpSpPr>
        <p:grpSpPr>
          <a:xfrm>
            <a:off x="-1950511" y="-1220800"/>
            <a:ext cx="12906801" cy="7558994"/>
            <a:chOff x="-1950511" y="-1220800"/>
            <a:chExt cx="12906801" cy="7558994"/>
          </a:xfrm>
        </p:grpSpPr>
        <p:grpSp>
          <p:nvGrpSpPr>
            <p:cNvPr id="206" name="Google Shape;206;p13"/>
            <p:cNvGrpSpPr/>
            <p:nvPr/>
          </p:nvGrpSpPr>
          <p:grpSpPr>
            <a:xfrm flipH="1">
              <a:off x="-1950511" y="-1220800"/>
              <a:ext cx="12906801" cy="7558994"/>
              <a:chOff x="-1950511" y="-1220800"/>
              <a:chExt cx="12906801" cy="7558994"/>
            </a:xfrm>
          </p:grpSpPr>
          <p:sp>
            <p:nvSpPr>
              <p:cNvPr id="207" name="Google Shape;207;p13"/>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08" name="Google Shape;208;p13"/>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09" name="Google Shape;209;p13"/>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10" name="Google Shape;210;p13"/>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11" name="Google Shape;211;p13"/>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12" name="Google Shape;212;p13"/>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213" name="Google Shape;213;p13"/>
            <p:cNvGrpSpPr/>
            <p:nvPr/>
          </p:nvGrpSpPr>
          <p:grpSpPr>
            <a:xfrm>
              <a:off x="8710500" y="197725"/>
              <a:ext cx="207675" cy="866000"/>
              <a:chOff x="8484425" y="1540950"/>
              <a:chExt cx="207675" cy="866000"/>
            </a:xfrm>
          </p:grpSpPr>
          <p:sp>
            <p:nvSpPr>
              <p:cNvPr id="214" name="Google Shape;214;p13"/>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15" name="Google Shape;215;p13"/>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16" name="Google Shape;216;p13"/>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17" name="Google Shape;217;p13"/>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18" name="Shape 218"/>
        <p:cNvGrpSpPr/>
        <p:nvPr/>
      </p:nvGrpSpPr>
      <p:grpSpPr>
        <a:xfrm>
          <a:off x="0" y="0"/>
          <a:ext cx="0" cy="0"/>
          <a:chOff x="0" y="0"/>
          <a:chExt cx="0" cy="0"/>
        </a:xfrm>
      </p:grpSpPr>
      <p:sp>
        <p:nvSpPr>
          <p:cNvPr id="219" name="Google Shape;219;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20" name="Google Shape;220;p14"/>
          <p:cNvGrpSpPr/>
          <p:nvPr/>
        </p:nvGrpSpPr>
        <p:grpSpPr>
          <a:xfrm>
            <a:off x="-1950511" y="-1220800"/>
            <a:ext cx="12906801" cy="7558994"/>
            <a:chOff x="-1950511" y="-1220800"/>
            <a:chExt cx="12906801" cy="7558994"/>
          </a:xfrm>
        </p:grpSpPr>
        <p:grpSp>
          <p:nvGrpSpPr>
            <p:cNvPr id="221" name="Google Shape;221;p14"/>
            <p:cNvGrpSpPr/>
            <p:nvPr/>
          </p:nvGrpSpPr>
          <p:grpSpPr>
            <a:xfrm flipH="1">
              <a:off x="-1950511" y="-1220800"/>
              <a:ext cx="12906801" cy="7558994"/>
              <a:chOff x="-1950511" y="-1220800"/>
              <a:chExt cx="12906801" cy="7558994"/>
            </a:xfrm>
          </p:grpSpPr>
          <p:sp>
            <p:nvSpPr>
              <p:cNvPr id="222" name="Google Shape;222;p14"/>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23" name="Google Shape;223;p14"/>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24" name="Google Shape;224;p14"/>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25" name="Google Shape;225;p14"/>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26" name="Google Shape;226;p14"/>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27" name="Google Shape;227;p14"/>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228" name="Google Shape;228;p14"/>
            <p:cNvGrpSpPr/>
            <p:nvPr/>
          </p:nvGrpSpPr>
          <p:grpSpPr>
            <a:xfrm>
              <a:off x="8605112" y="197719"/>
              <a:ext cx="313063" cy="587100"/>
              <a:chOff x="8603168" y="4310444"/>
              <a:chExt cx="313063" cy="587100"/>
            </a:xfrm>
          </p:grpSpPr>
          <p:grpSp>
            <p:nvGrpSpPr>
              <p:cNvPr id="229" name="Google Shape;229;p14"/>
              <p:cNvGrpSpPr/>
              <p:nvPr/>
            </p:nvGrpSpPr>
            <p:grpSpPr>
              <a:xfrm rot="-5400000">
                <a:off x="8587159" y="4568471"/>
                <a:ext cx="345082" cy="313063"/>
                <a:chOff x="7902894" y="4321850"/>
                <a:chExt cx="345082" cy="313063"/>
              </a:xfrm>
            </p:grpSpPr>
            <p:sp>
              <p:nvSpPr>
                <p:cNvPr id="230" name="Google Shape;230;p14"/>
                <p:cNvSpPr/>
                <p:nvPr/>
              </p:nvSpPr>
              <p:spPr>
                <a:xfrm rot="5400000">
                  <a:off x="7902894" y="4321850"/>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31" name="Google Shape;231;p14"/>
                <p:cNvSpPr/>
                <p:nvPr/>
              </p:nvSpPr>
              <p:spPr>
                <a:xfrm rot="5400000">
                  <a:off x="8138476" y="4525413"/>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232" name="Google Shape;232;p14"/>
                <p:cNvCxnSpPr>
                  <a:stCxn id="230" idx="7"/>
                  <a:endCxn id="231" idx="3"/>
                </p:cNvCxnSpPr>
                <p:nvPr/>
              </p:nvCxnSpPr>
              <p:spPr>
                <a:xfrm flipH="1" rot="-5400000">
                  <a:off x="8012408" y="4399264"/>
                  <a:ext cx="126000" cy="158100"/>
                </a:xfrm>
                <a:prstGeom prst="straightConnector1">
                  <a:avLst/>
                </a:prstGeom>
                <a:noFill/>
                <a:ln cap="flat" cmpd="sng" w="19050">
                  <a:solidFill>
                    <a:srgbClr val="001A70"/>
                  </a:solidFill>
                  <a:prstDash val="solid"/>
                  <a:round/>
                  <a:headEnd len="med" w="med" type="none"/>
                  <a:tailEnd len="med" w="med" type="none"/>
                </a:ln>
              </p:spPr>
            </p:cxnSp>
          </p:grpSp>
          <p:cxnSp>
            <p:nvCxnSpPr>
              <p:cNvPr id="233" name="Google Shape;233;p14"/>
              <p:cNvCxnSpPr>
                <a:stCxn id="231" idx="1"/>
                <a:endCxn id="234" idx="5"/>
              </p:cNvCxnSpPr>
              <p:nvPr/>
            </p:nvCxnSpPr>
            <p:spPr>
              <a:xfrm rot="10800000">
                <a:off x="8696768" y="4403798"/>
                <a:ext cx="126000" cy="164700"/>
              </a:xfrm>
              <a:prstGeom prst="straightConnector1">
                <a:avLst/>
              </a:prstGeom>
              <a:noFill/>
              <a:ln cap="flat" cmpd="sng" w="19050">
                <a:solidFill>
                  <a:schemeClr val="dk1"/>
                </a:solidFill>
                <a:prstDash val="solid"/>
                <a:round/>
                <a:headEnd len="med" w="med" type="none"/>
                <a:tailEnd len="med" w="med" type="none"/>
              </a:ln>
            </p:spPr>
          </p:cxnSp>
          <p:sp>
            <p:nvSpPr>
              <p:cNvPr id="234" name="Google Shape;234;p14"/>
              <p:cNvSpPr/>
              <p:nvPr/>
            </p:nvSpPr>
            <p:spPr>
              <a:xfrm>
                <a:off x="8603168" y="431044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235" name="Google Shape;235;p14"/>
            <p:cNvGrpSpPr/>
            <p:nvPr/>
          </p:nvGrpSpPr>
          <p:grpSpPr>
            <a:xfrm flipH="1">
              <a:off x="225818" y="4079775"/>
              <a:ext cx="207675" cy="866000"/>
              <a:chOff x="8710500" y="4079775"/>
              <a:chExt cx="207675" cy="866000"/>
            </a:xfrm>
          </p:grpSpPr>
          <p:sp>
            <p:nvSpPr>
              <p:cNvPr id="236" name="Google Shape;236;p14"/>
              <p:cNvSpPr/>
              <p:nvPr/>
            </p:nvSpPr>
            <p:spPr>
              <a:xfrm>
                <a:off x="8814300" y="4841975"/>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37" name="Google Shape;237;p14"/>
              <p:cNvSpPr/>
              <p:nvPr/>
            </p:nvSpPr>
            <p:spPr>
              <a:xfrm>
                <a:off x="8710500" y="4630700"/>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38" name="Google Shape;238;p14"/>
              <p:cNvSpPr/>
              <p:nvPr/>
            </p:nvSpPr>
            <p:spPr>
              <a:xfrm>
                <a:off x="8883675" y="4518125"/>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39" name="Google Shape;239;p14"/>
              <p:cNvSpPr/>
              <p:nvPr/>
            </p:nvSpPr>
            <p:spPr>
              <a:xfrm>
                <a:off x="8710500" y="4079775"/>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40" name="Shape 240"/>
        <p:cNvGrpSpPr/>
        <p:nvPr/>
      </p:nvGrpSpPr>
      <p:grpSpPr>
        <a:xfrm>
          <a:off x="0" y="0"/>
          <a:ext cx="0" cy="0"/>
          <a:chOff x="0" y="0"/>
          <a:chExt cx="0" cy="0"/>
        </a:xfrm>
      </p:grpSpPr>
      <p:sp>
        <p:nvSpPr>
          <p:cNvPr id="241" name="Google Shape;241;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42" name="Google Shape;242;p15"/>
          <p:cNvGrpSpPr/>
          <p:nvPr/>
        </p:nvGrpSpPr>
        <p:grpSpPr>
          <a:xfrm>
            <a:off x="-1950511" y="-1220800"/>
            <a:ext cx="12906801" cy="7558994"/>
            <a:chOff x="-1950511" y="-1220800"/>
            <a:chExt cx="12906801" cy="7558994"/>
          </a:xfrm>
        </p:grpSpPr>
        <p:grpSp>
          <p:nvGrpSpPr>
            <p:cNvPr id="243" name="Google Shape;243;p15"/>
            <p:cNvGrpSpPr/>
            <p:nvPr/>
          </p:nvGrpSpPr>
          <p:grpSpPr>
            <a:xfrm>
              <a:off x="-1950511" y="-1220800"/>
              <a:ext cx="12906801" cy="7558994"/>
              <a:chOff x="-1950511" y="-1220800"/>
              <a:chExt cx="12906801" cy="7558994"/>
            </a:xfrm>
          </p:grpSpPr>
          <p:sp>
            <p:nvSpPr>
              <p:cNvPr id="244" name="Google Shape;244;p15"/>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45" name="Google Shape;245;p15"/>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46" name="Google Shape;246;p15"/>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47" name="Google Shape;247;p15"/>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48" name="Google Shape;248;p15"/>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49" name="Google Shape;249;p15"/>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250" name="Google Shape;250;p15"/>
            <p:cNvGrpSpPr/>
            <p:nvPr/>
          </p:nvGrpSpPr>
          <p:grpSpPr>
            <a:xfrm flipH="1" rot="10800000">
              <a:off x="8605112" y="4358675"/>
              <a:ext cx="313063" cy="587100"/>
              <a:chOff x="8603168" y="4310444"/>
              <a:chExt cx="313063" cy="587100"/>
            </a:xfrm>
          </p:grpSpPr>
          <p:grpSp>
            <p:nvGrpSpPr>
              <p:cNvPr id="251" name="Google Shape;251;p15"/>
              <p:cNvGrpSpPr/>
              <p:nvPr/>
            </p:nvGrpSpPr>
            <p:grpSpPr>
              <a:xfrm rot="-5400000">
                <a:off x="8587159" y="4568471"/>
                <a:ext cx="345082" cy="313063"/>
                <a:chOff x="7902894" y="4321850"/>
                <a:chExt cx="345082" cy="313063"/>
              </a:xfrm>
            </p:grpSpPr>
            <p:sp>
              <p:nvSpPr>
                <p:cNvPr id="252" name="Google Shape;252;p15"/>
                <p:cNvSpPr/>
                <p:nvPr/>
              </p:nvSpPr>
              <p:spPr>
                <a:xfrm rot="5400000">
                  <a:off x="7902894" y="4321850"/>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53" name="Google Shape;253;p15"/>
                <p:cNvSpPr/>
                <p:nvPr/>
              </p:nvSpPr>
              <p:spPr>
                <a:xfrm rot="5400000">
                  <a:off x="8138476" y="4525413"/>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254" name="Google Shape;254;p15"/>
                <p:cNvCxnSpPr>
                  <a:stCxn id="252" idx="7"/>
                  <a:endCxn id="253" idx="3"/>
                </p:cNvCxnSpPr>
                <p:nvPr/>
              </p:nvCxnSpPr>
              <p:spPr>
                <a:xfrm flipH="1" rot="-5400000">
                  <a:off x="8012408" y="4399264"/>
                  <a:ext cx="126000" cy="158100"/>
                </a:xfrm>
                <a:prstGeom prst="straightConnector1">
                  <a:avLst/>
                </a:prstGeom>
                <a:noFill/>
                <a:ln cap="flat" cmpd="sng" w="19050">
                  <a:solidFill>
                    <a:srgbClr val="001A70"/>
                  </a:solidFill>
                  <a:prstDash val="solid"/>
                  <a:round/>
                  <a:headEnd len="med" w="med" type="none"/>
                  <a:tailEnd len="med" w="med" type="none"/>
                </a:ln>
              </p:spPr>
            </p:cxnSp>
          </p:grpSp>
          <p:cxnSp>
            <p:nvCxnSpPr>
              <p:cNvPr id="255" name="Google Shape;255;p15"/>
              <p:cNvCxnSpPr>
                <a:stCxn id="253" idx="1"/>
                <a:endCxn id="256" idx="5"/>
              </p:cNvCxnSpPr>
              <p:nvPr/>
            </p:nvCxnSpPr>
            <p:spPr>
              <a:xfrm rot="10800000">
                <a:off x="8696768" y="4403798"/>
                <a:ext cx="126000" cy="164700"/>
              </a:xfrm>
              <a:prstGeom prst="straightConnector1">
                <a:avLst/>
              </a:prstGeom>
              <a:noFill/>
              <a:ln cap="flat" cmpd="sng" w="19050">
                <a:solidFill>
                  <a:schemeClr val="dk1"/>
                </a:solidFill>
                <a:prstDash val="solid"/>
                <a:round/>
                <a:headEnd len="med" w="med" type="none"/>
                <a:tailEnd len="med" w="med" type="none"/>
              </a:ln>
            </p:spPr>
          </p:cxnSp>
          <p:sp>
            <p:nvSpPr>
              <p:cNvPr id="256" name="Google Shape;256;p15"/>
              <p:cNvSpPr/>
              <p:nvPr/>
            </p:nvSpPr>
            <p:spPr>
              <a:xfrm>
                <a:off x="8603168" y="431044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257" name="Shape 257"/>
        <p:cNvGrpSpPr/>
        <p:nvPr/>
      </p:nvGrpSpPr>
      <p:grpSpPr>
        <a:xfrm>
          <a:off x="0" y="0"/>
          <a:ext cx="0" cy="0"/>
          <a:chOff x="0" y="0"/>
          <a:chExt cx="0" cy="0"/>
        </a:xfrm>
      </p:grpSpPr>
      <p:sp>
        <p:nvSpPr>
          <p:cNvPr id="258" name="Google Shape;258;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59" name="Google Shape;259;p16"/>
          <p:cNvGrpSpPr/>
          <p:nvPr/>
        </p:nvGrpSpPr>
        <p:grpSpPr>
          <a:xfrm>
            <a:off x="-1950511" y="-1220800"/>
            <a:ext cx="12906801" cy="7558994"/>
            <a:chOff x="-1950511" y="-1220800"/>
            <a:chExt cx="12906801" cy="7558994"/>
          </a:xfrm>
        </p:grpSpPr>
        <p:grpSp>
          <p:nvGrpSpPr>
            <p:cNvPr id="260" name="Google Shape;260;p16"/>
            <p:cNvGrpSpPr/>
            <p:nvPr/>
          </p:nvGrpSpPr>
          <p:grpSpPr>
            <a:xfrm flipH="1">
              <a:off x="-1950511" y="-1220800"/>
              <a:ext cx="12906801" cy="7558994"/>
              <a:chOff x="-1950511" y="-1220800"/>
              <a:chExt cx="12906801" cy="7558994"/>
            </a:xfrm>
          </p:grpSpPr>
          <p:sp>
            <p:nvSpPr>
              <p:cNvPr id="261" name="Google Shape;261;p16"/>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62" name="Google Shape;262;p16"/>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63" name="Google Shape;263;p16"/>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64" name="Google Shape;264;p16"/>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65" name="Google Shape;265;p16"/>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66" name="Google Shape;266;p16"/>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267" name="Google Shape;267;p16"/>
            <p:cNvGrpSpPr/>
            <p:nvPr/>
          </p:nvGrpSpPr>
          <p:grpSpPr>
            <a:xfrm flipH="1">
              <a:off x="8710493" y="197725"/>
              <a:ext cx="207675" cy="866000"/>
              <a:chOff x="8710500" y="4079775"/>
              <a:chExt cx="207675" cy="866000"/>
            </a:xfrm>
          </p:grpSpPr>
          <p:sp>
            <p:nvSpPr>
              <p:cNvPr id="268" name="Google Shape;268;p16"/>
              <p:cNvSpPr/>
              <p:nvPr/>
            </p:nvSpPr>
            <p:spPr>
              <a:xfrm>
                <a:off x="8814300" y="4841975"/>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69" name="Google Shape;269;p16"/>
              <p:cNvSpPr/>
              <p:nvPr/>
            </p:nvSpPr>
            <p:spPr>
              <a:xfrm>
                <a:off x="8710500" y="4630700"/>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70" name="Google Shape;270;p16"/>
              <p:cNvSpPr/>
              <p:nvPr/>
            </p:nvSpPr>
            <p:spPr>
              <a:xfrm>
                <a:off x="8883675" y="4518125"/>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71" name="Google Shape;271;p16"/>
              <p:cNvSpPr/>
              <p:nvPr/>
            </p:nvSpPr>
            <p:spPr>
              <a:xfrm>
                <a:off x="8710500" y="4079775"/>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72" name="Shape 272"/>
        <p:cNvGrpSpPr/>
        <p:nvPr/>
      </p:nvGrpSpPr>
      <p:grpSpPr>
        <a:xfrm>
          <a:off x="0" y="0"/>
          <a:ext cx="0" cy="0"/>
          <a:chOff x="0" y="0"/>
          <a:chExt cx="0" cy="0"/>
        </a:xfrm>
      </p:grpSpPr>
      <p:sp>
        <p:nvSpPr>
          <p:cNvPr id="273" name="Google Shape;273;p17"/>
          <p:cNvSpPr txBox="1"/>
          <p:nvPr>
            <p:ph type="title"/>
          </p:nvPr>
        </p:nvSpPr>
        <p:spPr>
          <a:xfrm>
            <a:off x="2883425" y="3297400"/>
            <a:ext cx="5547600" cy="444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2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74" name="Google Shape;274;p17"/>
          <p:cNvSpPr txBox="1"/>
          <p:nvPr>
            <p:ph idx="1" type="subTitle"/>
          </p:nvPr>
        </p:nvSpPr>
        <p:spPr>
          <a:xfrm>
            <a:off x="2883425" y="881275"/>
            <a:ext cx="5547600" cy="234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28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grpSp>
        <p:nvGrpSpPr>
          <p:cNvPr id="275" name="Google Shape;275;p17"/>
          <p:cNvGrpSpPr/>
          <p:nvPr/>
        </p:nvGrpSpPr>
        <p:grpSpPr>
          <a:xfrm>
            <a:off x="-1950511" y="-1220800"/>
            <a:ext cx="12906801" cy="7558994"/>
            <a:chOff x="-1950511" y="-1220800"/>
            <a:chExt cx="12906801" cy="7558994"/>
          </a:xfrm>
        </p:grpSpPr>
        <p:grpSp>
          <p:nvGrpSpPr>
            <p:cNvPr id="276" name="Google Shape;276;p17"/>
            <p:cNvGrpSpPr/>
            <p:nvPr/>
          </p:nvGrpSpPr>
          <p:grpSpPr>
            <a:xfrm flipH="1">
              <a:off x="-1950511" y="-1220800"/>
              <a:ext cx="12906801" cy="7558994"/>
              <a:chOff x="-1950511" y="-1220800"/>
              <a:chExt cx="12906801" cy="7558994"/>
            </a:xfrm>
          </p:grpSpPr>
          <p:sp>
            <p:nvSpPr>
              <p:cNvPr id="277" name="Google Shape;277;p17"/>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78" name="Google Shape;278;p17"/>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79" name="Google Shape;279;p17"/>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80" name="Google Shape;280;p17"/>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81" name="Google Shape;281;p17"/>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282" name="Google Shape;282;p17"/>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283" name="Google Shape;283;p17"/>
            <p:cNvGrpSpPr/>
            <p:nvPr/>
          </p:nvGrpSpPr>
          <p:grpSpPr>
            <a:xfrm>
              <a:off x="8710500" y="197725"/>
              <a:ext cx="207675" cy="866000"/>
              <a:chOff x="8484425" y="1540950"/>
              <a:chExt cx="207675" cy="866000"/>
            </a:xfrm>
          </p:grpSpPr>
          <p:sp>
            <p:nvSpPr>
              <p:cNvPr id="284" name="Google Shape;284;p17"/>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85" name="Google Shape;285;p17"/>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86" name="Google Shape;286;p17"/>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87" name="Google Shape;287;p17"/>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88" name="Shape 288"/>
        <p:cNvGrpSpPr/>
        <p:nvPr/>
      </p:nvGrpSpPr>
      <p:grpSpPr>
        <a:xfrm>
          <a:off x="0" y="0"/>
          <a:ext cx="0" cy="0"/>
          <a:chOff x="0" y="0"/>
          <a:chExt cx="0" cy="0"/>
        </a:xfrm>
      </p:grpSpPr>
      <p:sp>
        <p:nvSpPr>
          <p:cNvPr id="289" name="Google Shape;289;p18"/>
          <p:cNvSpPr txBox="1"/>
          <p:nvPr>
            <p:ph type="title"/>
          </p:nvPr>
        </p:nvSpPr>
        <p:spPr>
          <a:xfrm>
            <a:off x="720000" y="1016822"/>
            <a:ext cx="3519600" cy="19332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0" name="Google Shape;290;p18"/>
          <p:cNvSpPr txBox="1"/>
          <p:nvPr>
            <p:ph idx="1" type="subTitle"/>
          </p:nvPr>
        </p:nvSpPr>
        <p:spPr>
          <a:xfrm>
            <a:off x="720000" y="2950078"/>
            <a:ext cx="3519600" cy="1176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18"/>
          <p:cNvSpPr/>
          <p:nvPr>
            <p:ph idx="2" type="pic"/>
          </p:nvPr>
        </p:nvSpPr>
        <p:spPr>
          <a:xfrm>
            <a:off x="5375300" y="757775"/>
            <a:ext cx="2890500" cy="3744600"/>
          </a:xfrm>
          <a:prstGeom prst="roundRect">
            <a:avLst>
              <a:gd fmla="val 16667" name="adj"/>
            </a:avLst>
          </a:prstGeom>
          <a:noFill/>
          <a:ln>
            <a:noFill/>
          </a:ln>
        </p:spPr>
      </p:sp>
      <p:grpSp>
        <p:nvGrpSpPr>
          <p:cNvPr id="292" name="Google Shape;292;p18"/>
          <p:cNvGrpSpPr/>
          <p:nvPr/>
        </p:nvGrpSpPr>
        <p:grpSpPr>
          <a:xfrm>
            <a:off x="-1950511" y="-1220800"/>
            <a:ext cx="12906801" cy="7558994"/>
            <a:chOff x="-1950511" y="-1220800"/>
            <a:chExt cx="12906801" cy="7558994"/>
          </a:xfrm>
        </p:grpSpPr>
        <p:grpSp>
          <p:nvGrpSpPr>
            <p:cNvPr id="293" name="Google Shape;293;p18"/>
            <p:cNvGrpSpPr/>
            <p:nvPr/>
          </p:nvGrpSpPr>
          <p:grpSpPr>
            <a:xfrm flipH="1">
              <a:off x="225818" y="4358669"/>
              <a:ext cx="313063" cy="587100"/>
              <a:chOff x="8603168" y="4310444"/>
              <a:chExt cx="313063" cy="587100"/>
            </a:xfrm>
          </p:grpSpPr>
          <p:grpSp>
            <p:nvGrpSpPr>
              <p:cNvPr id="294" name="Google Shape;294;p18"/>
              <p:cNvGrpSpPr/>
              <p:nvPr/>
            </p:nvGrpSpPr>
            <p:grpSpPr>
              <a:xfrm rot="-5400000">
                <a:off x="8587159" y="4568471"/>
                <a:ext cx="345082" cy="313063"/>
                <a:chOff x="7902894" y="4321850"/>
                <a:chExt cx="345082" cy="313063"/>
              </a:xfrm>
            </p:grpSpPr>
            <p:sp>
              <p:nvSpPr>
                <p:cNvPr id="295" name="Google Shape;295;p18"/>
                <p:cNvSpPr/>
                <p:nvPr/>
              </p:nvSpPr>
              <p:spPr>
                <a:xfrm rot="5400000">
                  <a:off x="7902894" y="4321850"/>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296" name="Google Shape;296;p18"/>
                <p:cNvSpPr/>
                <p:nvPr/>
              </p:nvSpPr>
              <p:spPr>
                <a:xfrm rot="5400000">
                  <a:off x="8138476" y="4525413"/>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297" name="Google Shape;297;p18"/>
                <p:cNvCxnSpPr>
                  <a:stCxn id="295" idx="7"/>
                  <a:endCxn id="296" idx="3"/>
                </p:cNvCxnSpPr>
                <p:nvPr/>
              </p:nvCxnSpPr>
              <p:spPr>
                <a:xfrm flipH="1" rot="-5400000">
                  <a:off x="8012408" y="4399264"/>
                  <a:ext cx="126000" cy="158100"/>
                </a:xfrm>
                <a:prstGeom prst="straightConnector1">
                  <a:avLst/>
                </a:prstGeom>
                <a:noFill/>
                <a:ln cap="flat" cmpd="sng" w="19050">
                  <a:solidFill>
                    <a:srgbClr val="001A70"/>
                  </a:solidFill>
                  <a:prstDash val="solid"/>
                  <a:round/>
                  <a:headEnd len="med" w="med" type="none"/>
                  <a:tailEnd len="med" w="med" type="none"/>
                </a:ln>
              </p:spPr>
            </p:cxnSp>
          </p:grpSp>
          <p:cxnSp>
            <p:nvCxnSpPr>
              <p:cNvPr id="298" name="Google Shape;298;p18"/>
              <p:cNvCxnSpPr>
                <a:stCxn id="296" idx="1"/>
                <a:endCxn id="299" idx="5"/>
              </p:cNvCxnSpPr>
              <p:nvPr/>
            </p:nvCxnSpPr>
            <p:spPr>
              <a:xfrm rot="10800000">
                <a:off x="8696768" y="4403798"/>
                <a:ext cx="126000" cy="164700"/>
              </a:xfrm>
              <a:prstGeom prst="straightConnector1">
                <a:avLst/>
              </a:prstGeom>
              <a:noFill/>
              <a:ln cap="flat" cmpd="sng" w="19050">
                <a:solidFill>
                  <a:schemeClr val="dk1"/>
                </a:solidFill>
                <a:prstDash val="solid"/>
                <a:round/>
                <a:headEnd len="med" w="med" type="none"/>
                <a:tailEnd len="med" w="med" type="none"/>
              </a:ln>
            </p:spPr>
          </p:cxnSp>
          <p:sp>
            <p:nvSpPr>
              <p:cNvPr id="299" name="Google Shape;299;p18"/>
              <p:cNvSpPr/>
              <p:nvPr/>
            </p:nvSpPr>
            <p:spPr>
              <a:xfrm>
                <a:off x="8603168" y="431044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300" name="Google Shape;300;p18"/>
            <p:cNvGrpSpPr/>
            <p:nvPr/>
          </p:nvGrpSpPr>
          <p:grpSpPr>
            <a:xfrm flipH="1">
              <a:off x="-1950511" y="-1220800"/>
              <a:ext cx="12906801" cy="7558994"/>
              <a:chOff x="-1950511" y="-1220800"/>
              <a:chExt cx="12906801" cy="7558994"/>
            </a:xfrm>
          </p:grpSpPr>
          <p:sp>
            <p:nvSpPr>
              <p:cNvPr id="301" name="Google Shape;301;p18"/>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02" name="Google Shape;302;p18"/>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03" name="Google Shape;303;p18"/>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04" name="Google Shape;304;p18"/>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05" name="Google Shape;305;p18"/>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06" name="Google Shape;306;p18"/>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307" name="Google Shape;307;p18"/>
            <p:cNvGrpSpPr/>
            <p:nvPr/>
          </p:nvGrpSpPr>
          <p:grpSpPr>
            <a:xfrm>
              <a:off x="8710500" y="197725"/>
              <a:ext cx="207675" cy="866000"/>
              <a:chOff x="8484425" y="1540950"/>
              <a:chExt cx="207675" cy="866000"/>
            </a:xfrm>
          </p:grpSpPr>
          <p:sp>
            <p:nvSpPr>
              <p:cNvPr id="308" name="Google Shape;308;p18"/>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09" name="Google Shape;309;p18"/>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10" name="Google Shape;310;p18"/>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11" name="Google Shape;311;p18"/>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312" name="Shape 312"/>
        <p:cNvGrpSpPr/>
        <p:nvPr/>
      </p:nvGrpSpPr>
      <p:grpSpPr>
        <a:xfrm>
          <a:off x="0" y="0"/>
          <a:ext cx="0" cy="0"/>
          <a:chOff x="0" y="0"/>
          <a:chExt cx="0" cy="0"/>
        </a:xfrm>
      </p:grpSpPr>
      <p:sp>
        <p:nvSpPr>
          <p:cNvPr id="313" name="Google Shape;313;p19"/>
          <p:cNvSpPr txBox="1"/>
          <p:nvPr>
            <p:ph type="title"/>
          </p:nvPr>
        </p:nvSpPr>
        <p:spPr>
          <a:xfrm>
            <a:off x="720000" y="1498675"/>
            <a:ext cx="3268500" cy="12354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4" name="Google Shape;314;p19"/>
          <p:cNvSpPr txBox="1"/>
          <p:nvPr>
            <p:ph idx="1" type="subTitle"/>
          </p:nvPr>
        </p:nvSpPr>
        <p:spPr>
          <a:xfrm>
            <a:off x="720000" y="2734050"/>
            <a:ext cx="3268500" cy="1096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15" name="Google Shape;315;p19"/>
          <p:cNvGrpSpPr/>
          <p:nvPr/>
        </p:nvGrpSpPr>
        <p:grpSpPr>
          <a:xfrm flipH="1">
            <a:off x="-1950511" y="-1220800"/>
            <a:ext cx="12906801" cy="7558994"/>
            <a:chOff x="-1950511" y="-1220800"/>
            <a:chExt cx="12906801" cy="7558994"/>
          </a:xfrm>
        </p:grpSpPr>
        <p:sp>
          <p:nvSpPr>
            <p:cNvPr id="316" name="Google Shape;316;p19"/>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17" name="Google Shape;317;p19"/>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18" name="Google Shape;318;p19"/>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19" name="Google Shape;319;p19"/>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20" name="Google Shape;320;p19"/>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21" name="Google Shape;321;p19"/>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322" name="Google Shape;322;p19"/>
          <p:cNvGrpSpPr/>
          <p:nvPr/>
        </p:nvGrpSpPr>
        <p:grpSpPr>
          <a:xfrm flipH="1">
            <a:off x="225831" y="4518733"/>
            <a:ext cx="522811" cy="427042"/>
            <a:chOff x="5006556" y="3928108"/>
            <a:chExt cx="522811" cy="427042"/>
          </a:xfrm>
        </p:grpSpPr>
        <p:sp>
          <p:nvSpPr>
            <p:cNvPr id="323" name="Google Shape;323;p19"/>
            <p:cNvSpPr/>
            <p:nvPr/>
          </p:nvSpPr>
          <p:spPr>
            <a:xfrm rot="5400000">
              <a:off x="5419868" y="3928108"/>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24" name="Google Shape;324;p19"/>
            <p:cNvSpPr/>
            <p:nvPr/>
          </p:nvSpPr>
          <p:spPr>
            <a:xfrm rot="5400000">
              <a:off x="5006556" y="4168550"/>
              <a:ext cx="109500" cy="109500"/>
            </a:xfrm>
            <a:prstGeom prst="ellipse">
              <a:avLst/>
            </a:prstGeom>
            <a:solidFill>
              <a:srgbClr val="405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25" name="Google Shape;325;p19"/>
            <p:cNvSpPr/>
            <p:nvPr/>
          </p:nvSpPr>
          <p:spPr>
            <a:xfrm rot="5400000">
              <a:off x="5313643" y="4245650"/>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326" name="Google Shape;326;p19"/>
            <p:cNvCxnSpPr>
              <a:stCxn id="323" idx="6"/>
              <a:endCxn id="325" idx="2"/>
            </p:cNvCxnSpPr>
            <p:nvPr/>
          </p:nvCxnSpPr>
          <p:spPr>
            <a:xfrm flipH="1">
              <a:off x="5368418" y="4037608"/>
              <a:ext cx="106200" cy="207900"/>
            </a:xfrm>
            <a:prstGeom prst="straightConnector1">
              <a:avLst/>
            </a:prstGeom>
            <a:noFill/>
            <a:ln cap="flat" cmpd="sng" w="19050">
              <a:solidFill>
                <a:srgbClr val="001A70"/>
              </a:solidFill>
              <a:prstDash val="solid"/>
              <a:round/>
              <a:headEnd len="med" w="med" type="none"/>
              <a:tailEnd len="med" w="med" type="none"/>
            </a:ln>
          </p:spPr>
        </p:cxnSp>
        <p:cxnSp>
          <p:nvCxnSpPr>
            <p:cNvPr id="327" name="Google Shape;327;p19"/>
            <p:cNvCxnSpPr>
              <a:stCxn id="325" idx="4"/>
              <a:endCxn id="324" idx="0"/>
            </p:cNvCxnSpPr>
            <p:nvPr/>
          </p:nvCxnSpPr>
          <p:spPr>
            <a:xfrm rot="10800000">
              <a:off x="5115943" y="4223300"/>
              <a:ext cx="197700" cy="77100"/>
            </a:xfrm>
            <a:prstGeom prst="straightConnector1">
              <a:avLst/>
            </a:prstGeom>
            <a:noFill/>
            <a:ln cap="flat" cmpd="sng" w="19050">
              <a:solidFill>
                <a:srgbClr val="001A70"/>
              </a:solidFill>
              <a:prstDash val="solid"/>
              <a:round/>
              <a:headEnd len="med" w="med" type="none"/>
              <a:tailEnd len="med" w="med" type="none"/>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328" name="Shape 328"/>
        <p:cNvGrpSpPr/>
        <p:nvPr/>
      </p:nvGrpSpPr>
      <p:grpSpPr>
        <a:xfrm>
          <a:off x="0" y="0"/>
          <a:ext cx="0" cy="0"/>
          <a:chOff x="0" y="0"/>
          <a:chExt cx="0" cy="0"/>
        </a:xfrm>
      </p:grpSpPr>
      <p:sp>
        <p:nvSpPr>
          <p:cNvPr id="329" name="Google Shape;329;p20"/>
          <p:cNvSpPr txBox="1"/>
          <p:nvPr>
            <p:ph type="title"/>
          </p:nvPr>
        </p:nvSpPr>
        <p:spPr>
          <a:xfrm>
            <a:off x="5360700" y="1677178"/>
            <a:ext cx="30699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0" name="Google Shape;330;p20"/>
          <p:cNvSpPr txBox="1"/>
          <p:nvPr>
            <p:ph idx="1" type="subTitle"/>
          </p:nvPr>
        </p:nvSpPr>
        <p:spPr>
          <a:xfrm>
            <a:off x="5360850" y="2737978"/>
            <a:ext cx="3069900" cy="1060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31" name="Google Shape;331;p20"/>
          <p:cNvGrpSpPr/>
          <p:nvPr/>
        </p:nvGrpSpPr>
        <p:grpSpPr>
          <a:xfrm>
            <a:off x="-1950511" y="-1220800"/>
            <a:ext cx="12906801" cy="7558994"/>
            <a:chOff x="-1950511" y="-1220800"/>
            <a:chExt cx="12906801" cy="7558994"/>
          </a:xfrm>
        </p:grpSpPr>
        <p:sp>
          <p:nvSpPr>
            <p:cNvPr id="332" name="Google Shape;332;p20"/>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33" name="Google Shape;333;p20"/>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34" name="Google Shape;334;p20"/>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35" name="Google Shape;335;p20"/>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36" name="Google Shape;336;p20"/>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37" name="Google Shape;337;p20"/>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338" name="Google Shape;338;p20"/>
          <p:cNvGrpSpPr/>
          <p:nvPr/>
        </p:nvGrpSpPr>
        <p:grpSpPr>
          <a:xfrm>
            <a:off x="8395356" y="4527808"/>
            <a:ext cx="522811" cy="427042"/>
            <a:chOff x="5006556" y="3928108"/>
            <a:chExt cx="522811" cy="427042"/>
          </a:xfrm>
        </p:grpSpPr>
        <p:sp>
          <p:nvSpPr>
            <p:cNvPr id="339" name="Google Shape;339;p20"/>
            <p:cNvSpPr/>
            <p:nvPr/>
          </p:nvSpPr>
          <p:spPr>
            <a:xfrm rot="5400000">
              <a:off x="5419868" y="3928108"/>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0" name="Google Shape;340;p20"/>
            <p:cNvSpPr/>
            <p:nvPr/>
          </p:nvSpPr>
          <p:spPr>
            <a:xfrm rot="5400000">
              <a:off x="5006556" y="4168550"/>
              <a:ext cx="109500" cy="109500"/>
            </a:xfrm>
            <a:prstGeom prst="ellipse">
              <a:avLst/>
            </a:prstGeom>
            <a:solidFill>
              <a:srgbClr val="405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1" name="Google Shape;341;p20"/>
            <p:cNvSpPr/>
            <p:nvPr/>
          </p:nvSpPr>
          <p:spPr>
            <a:xfrm rot="5400000">
              <a:off x="5313643" y="4245650"/>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342" name="Google Shape;342;p20"/>
            <p:cNvCxnSpPr>
              <a:stCxn id="339" idx="6"/>
              <a:endCxn id="341" idx="2"/>
            </p:cNvCxnSpPr>
            <p:nvPr/>
          </p:nvCxnSpPr>
          <p:spPr>
            <a:xfrm flipH="1">
              <a:off x="5368418" y="4037608"/>
              <a:ext cx="106200" cy="207900"/>
            </a:xfrm>
            <a:prstGeom prst="straightConnector1">
              <a:avLst/>
            </a:prstGeom>
            <a:noFill/>
            <a:ln cap="flat" cmpd="sng" w="19050">
              <a:solidFill>
                <a:srgbClr val="001A70"/>
              </a:solidFill>
              <a:prstDash val="solid"/>
              <a:round/>
              <a:headEnd len="med" w="med" type="none"/>
              <a:tailEnd len="med" w="med" type="none"/>
            </a:ln>
          </p:spPr>
        </p:cxnSp>
        <p:cxnSp>
          <p:nvCxnSpPr>
            <p:cNvPr id="343" name="Google Shape;343;p20"/>
            <p:cNvCxnSpPr>
              <a:stCxn id="341" idx="4"/>
              <a:endCxn id="340" idx="0"/>
            </p:cNvCxnSpPr>
            <p:nvPr/>
          </p:nvCxnSpPr>
          <p:spPr>
            <a:xfrm rot="10800000">
              <a:off x="5115943" y="4223300"/>
              <a:ext cx="197700" cy="77100"/>
            </a:xfrm>
            <a:prstGeom prst="straightConnector1">
              <a:avLst/>
            </a:prstGeom>
            <a:noFill/>
            <a:ln cap="flat" cmpd="sng" w="19050">
              <a:solidFill>
                <a:srgbClr val="001A70"/>
              </a:solidFill>
              <a:prstDash val="solid"/>
              <a:round/>
              <a:headEnd len="med" w="med" type="none"/>
              <a:tailEnd len="med" w="med" type="none"/>
            </a:ln>
          </p:spPr>
        </p:cxnSp>
      </p:grpSp>
      <p:grpSp>
        <p:nvGrpSpPr>
          <p:cNvPr id="344" name="Google Shape;344;p20"/>
          <p:cNvGrpSpPr/>
          <p:nvPr/>
        </p:nvGrpSpPr>
        <p:grpSpPr>
          <a:xfrm rot="5400000">
            <a:off x="211277" y="212274"/>
            <a:ext cx="835181" cy="806100"/>
            <a:chOff x="4620125" y="44900"/>
            <a:chExt cx="968550" cy="934825"/>
          </a:xfrm>
        </p:grpSpPr>
        <p:sp>
          <p:nvSpPr>
            <p:cNvPr id="345" name="Google Shape;345;p20"/>
            <p:cNvSpPr/>
            <p:nvPr/>
          </p:nvSpPr>
          <p:spPr>
            <a:xfrm>
              <a:off x="4620125" y="44900"/>
              <a:ext cx="126900" cy="126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6" name="Google Shape;346;p20"/>
            <p:cNvSpPr/>
            <p:nvPr/>
          </p:nvSpPr>
          <p:spPr>
            <a:xfrm>
              <a:off x="4989650" y="852825"/>
              <a:ext cx="126900" cy="126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7" name="Google Shape;347;p20"/>
            <p:cNvSpPr/>
            <p:nvPr/>
          </p:nvSpPr>
          <p:spPr>
            <a:xfrm>
              <a:off x="4898963" y="524213"/>
              <a:ext cx="126900" cy="126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8" name="Google Shape;348;p20"/>
            <p:cNvSpPr/>
            <p:nvPr/>
          </p:nvSpPr>
          <p:spPr>
            <a:xfrm>
              <a:off x="4988375" y="168088"/>
              <a:ext cx="126900" cy="12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9" name="Google Shape;349;p20"/>
            <p:cNvSpPr/>
            <p:nvPr/>
          </p:nvSpPr>
          <p:spPr>
            <a:xfrm>
              <a:off x="5461775" y="810575"/>
              <a:ext cx="126900" cy="12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350" name="Google Shape;350;p20"/>
            <p:cNvCxnSpPr>
              <a:stCxn id="345" idx="6"/>
              <a:endCxn id="348" idx="2"/>
            </p:cNvCxnSpPr>
            <p:nvPr/>
          </p:nvCxnSpPr>
          <p:spPr>
            <a:xfrm flipH="1" rot="-5400000">
              <a:off x="4806125" y="49250"/>
              <a:ext cx="123300" cy="241500"/>
            </a:xfrm>
            <a:prstGeom prst="straightConnector1">
              <a:avLst/>
            </a:prstGeom>
            <a:noFill/>
            <a:ln cap="flat" cmpd="sng" w="19050">
              <a:solidFill>
                <a:schemeClr val="dk1"/>
              </a:solidFill>
              <a:prstDash val="solid"/>
              <a:round/>
              <a:headEnd len="med" w="med" type="none"/>
              <a:tailEnd len="med" w="med" type="none"/>
            </a:ln>
          </p:spPr>
        </p:cxnSp>
        <p:cxnSp>
          <p:nvCxnSpPr>
            <p:cNvPr id="351" name="Google Shape;351;p20"/>
            <p:cNvCxnSpPr>
              <a:stCxn id="348" idx="4"/>
              <a:endCxn id="347" idx="0"/>
            </p:cNvCxnSpPr>
            <p:nvPr/>
          </p:nvCxnSpPr>
          <p:spPr>
            <a:xfrm rot="5400000">
              <a:off x="4892525" y="364888"/>
              <a:ext cx="229200" cy="89400"/>
            </a:xfrm>
            <a:prstGeom prst="straightConnector1">
              <a:avLst/>
            </a:prstGeom>
            <a:noFill/>
            <a:ln cap="flat" cmpd="sng" w="19050">
              <a:solidFill>
                <a:schemeClr val="dk1"/>
              </a:solidFill>
              <a:prstDash val="solid"/>
              <a:round/>
              <a:headEnd len="med" w="med" type="none"/>
              <a:tailEnd len="med" w="med" type="none"/>
            </a:ln>
          </p:spPr>
        </p:cxnSp>
        <p:cxnSp>
          <p:nvCxnSpPr>
            <p:cNvPr id="352" name="Google Shape;352;p20"/>
            <p:cNvCxnSpPr>
              <a:stCxn id="347" idx="4"/>
              <a:endCxn id="346" idx="0"/>
            </p:cNvCxnSpPr>
            <p:nvPr/>
          </p:nvCxnSpPr>
          <p:spPr>
            <a:xfrm flipH="1" rot="-5400000">
              <a:off x="4906913" y="706613"/>
              <a:ext cx="201600" cy="90600"/>
            </a:xfrm>
            <a:prstGeom prst="straightConnector1">
              <a:avLst/>
            </a:prstGeom>
            <a:noFill/>
            <a:ln cap="flat" cmpd="sng" w="19050">
              <a:solidFill>
                <a:schemeClr val="dk1"/>
              </a:solidFill>
              <a:prstDash val="solid"/>
              <a:round/>
              <a:headEnd len="med" w="med" type="none"/>
              <a:tailEnd len="med" w="med" type="none"/>
            </a:ln>
          </p:spPr>
        </p:cxnSp>
        <p:cxnSp>
          <p:nvCxnSpPr>
            <p:cNvPr id="353" name="Google Shape;353;p20"/>
            <p:cNvCxnSpPr>
              <a:stCxn id="346" idx="6"/>
              <a:endCxn id="349" idx="2"/>
            </p:cNvCxnSpPr>
            <p:nvPr/>
          </p:nvCxnSpPr>
          <p:spPr>
            <a:xfrm rot="-5400000">
              <a:off x="5268050" y="722475"/>
              <a:ext cx="42300" cy="34530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
          <p:cNvSpPr txBox="1"/>
          <p:nvPr>
            <p:ph type="title"/>
          </p:nvPr>
        </p:nvSpPr>
        <p:spPr>
          <a:xfrm flipH="1">
            <a:off x="4839475" y="2307300"/>
            <a:ext cx="3591300" cy="9939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7" name="Google Shape;27;p3"/>
          <p:cNvSpPr txBox="1"/>
          <p:nvPr>
            <p:ph hasCustomPrompt="1" idx="2" type="title"/>
          </p:nvPr>
        </p:nvSpPr>
        <p:spPr>
          <a:xfrm flipH="1">
            <a:off x="4948225" y="1086600"/>
            <a:ext cx="1582200" cy="915900"/>
          </a:xfrm>
          <a:prstGeom prst="rect">
            <a:avLst/>
          </a:prstGeom>
          <a:solidFill>
            <a:srgbClr val="405DED">
              <a:alpha val="10000"/>
            </a:srgbClr>
          </a:solid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5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 name="Google Shape;28;p3"/>
          <p:cNvSpPr txBox="1"/>
          <p:nvPr>
            <p:ph idx="1" type="subTitle"/>
          </p:nvPr>
        </p:nvSpPr>
        <p:spPr>
          <a:xfrm flipH="1">
            <a:off x="4839475" y="3301200"/>
            <a:ext cx="3057300" cy="75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9" name="Google Shape;29;p3"/>
          <p:cNvGrpSpPr/>
          <p:nvPr/>
        </p:nvGrpSpPr>
        <p:grpSpPr>
          <a:xfrm>
            <a:off x="-1950511" y="-1220800"/>
            <a:ext cx="12906801" cy="7558994"/>
            <a:chOff x="-1950511" y="-1220800"/>
            <a:chExt cx="12906801" cy="7558994"/>
          </a:xfrm>
        </p:grpSpPr>
        <p:grpSp>
          <p:nvGrpSpPr>
            <p:cNvPr id="30" name="Google Shape;30;p3"/>
            <p:cNvGrpSpPr/>
            <p:nvPr/>
          </p:nvGrpSpPr>
          <p:grpSpPr>
            <a:xfrm>
              <a:off x="8710500" y="197725"/>
              <a:ext cx="207675" cy="866000"/>
              <a:chOff x="8484425" y="1540950"/>
              <a:chExt cx="207675" cy="866000"/>
            </a:xfrm>
          </p:grpSpPr>
          <p:sp>
            <p:nvSpPr>
              <p:cNvPr id="31" name="Google Shape;31;p3"/>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2" name="Google Shape;32;p3"/>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3" name="Google Shape;33;p3"/>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4" name="Google Shape;34;p3"/>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35" name="Google Shape;35;p3"/>
            <p:cNvGrpSpPr/>
            <p:nvPr/>
          </p:nvGrpSpPr>
          <p:grpSpPr>
            <a:xfrm flipH="1">
              <a:off x="-1950511" y="-1220800"/>
              <a:ext cx="12906801" cy="7558994"/>
              <a:chOff x="-1950511" y="-1220800"/>
              <a:chExt cx="12906801" cy="7558994"/>
            </a:xfrm>
          </p:grpSpPr>
          <p:sp>
            <p:nvSpPr>
              <p:cNvPr id="36" name="Google Shape;36;p3"/>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7" name="Google Shape;37;p3"/>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8" name="Google Shape;38;p3"/>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9" name="Google Shape;39;p3"/>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0" name="Google Shape;40;p3"/>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1" name="Google Shape;41;p3"/>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54" name="Shape 354"/>
        <p:cNvGrpSpPr/>
        <p:nvPr/>
      </p:nvGrpSpPr>
      <p:grpSpPr>
        <a:xfrm>
          <a:off x="0" y="0"/>
          <a:ext cx="0" cy="0"/>
          <a:chOff x="0" y="0"/>
          <a:chExt cx="0" cy="0"/>
        </a:xfrm>
      </p:grpSpPr>
      <p:sp>
        <p:nvSpPr>
          <p:cNvPr id="355" name="Google Shape;355;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6" name="Google Shape;356;p21"/>
          <p:cNvSpPr txBox="1"/>
          <p:nvPr>
            <p:ph idx="1" type="subTitle"/>
          </p:nvPr>
        </p:nvSpPr>
        <p:spPr>
          <a:xfrm>
            <a:off x="4182083" y="2424925"/>
            <a:ext cx="2975400" cy="1119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7" name="Google Shape;357;p21"/>
          <p:cNvSpPr txBox="1"/>
          <p:nvPr>
            <p:ph idx="2" type="subTitle"/>
          </p:nvPr>
        </p:nvSpPr>
        <p:spPr>
          <a:xfrm>
            <a:off x="720000" y="2424925"/>
            <a:ext cx="2975400" cy="1119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8" name="Google Shape;358;p21"/>
          <p:cNvSpPr txBox="1"/>
          <p:nvPr>
            <p:ph idx="3" type="subTitle"/>
          </p:nvPr>
        </p:nvSpPr>
        <p:spPr>
          <a:xfrm>
            <a:off x="720012" y="1942225"/>
            <a:ext cx="29754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59" name="Google Shape;359;p21"/>
          <p:cNvSpPr txBox="1"/>
          <p:nvPr>
            <p:ph idx="4" type="subTitle"/>
          </p:nvPr>
        </p:nvSpPr>
        <p:spPr>
          <a:xfrm>
            <a:off x="4182099" y="1942225"/>
            <a:ext cx="29754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360" name="Google Shape;360;p21"/>
          <p:cNvGrpSpPr/>
          <p:nvPr/>
        </p:nvGrpSpPr>
        <p:grpSpPr>
          <a:xfrm>
            <a:off x="-1950511" y="-1220800"/>
            <a:ext cx="12906801" cy="7558994"/>
            <a:chOff x="-1950511" y="-1220800"/>
            <a:chExt cx="12906801" cy="7558994"/>
          </a:xfrm>
        </p:grpSpPr>
        <p:grpSp>
          <p:nvGrpSpPr>
            <p:cNvPr id="361" name="Google Shape;361;p21"/>
            <p:cNvGrpSpPr/>
            <p:nvPr/>
          </p:nvGrpSpPr>
          <p:grpSpPr>
            <a:xfrm>
              <a:off x="-1950511" y="-1220800"/>
              <a:ext cx="12906801" cy="7558994"/>
              <a:chOff x="-1950511" y="-1220800"/>
              <a:chExt cx="12906801" cy="7558994"/>
            </a:xfrm>
          </p:grpSpPr>
          <p:sp>
            <p:nvSpPr>
              <p:cNvPr id="362" name="Google Shape;362;p21"/>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63" name="Google Shape;363;p21"/>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64" name="Google Shape;364;p21"/>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65" name="Google Shape;365;p21"/>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66" name="Google Shape;366;p21"/>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67" name="Google Shape;367;p21"/>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368" name="Google Shape;368;p21"/>
            <p:cNvGrpSpPr/>
            <p:nvPr/>
          </p:nvGrpSpPr>
          <p:grpSpPr>
            <a:xfrm flipH="1">
              <a:off x="8573093" y="4632712"/>
              <a:ext cx="345082" cy="313063"/>
              <a:chOff x="7902894" y="4321850"/>
              <a:chExt cx="345082" cy="313063"/>
            </a:xfrm>
          </p:grpSpPr>
          <p:sp>
            <p:nvSpPr>
              <p:cNvPr id="369" name="Google Shape;369;p21"/>
              <p:cNvSpPr/>
              <p:nvPr/>
            </p:nvSpPr>
            <p:spPr>
              <a:xfrm rot="5400000">
                <a:off x="7902894" y="4321850"/>
                <a:ext cx="109500" cy="109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70" name="Google Shape;370;p21"/>
              <p:cNvSpPr/>
              <p:nvPr/>
            </p:nvSpPr>
            <p:spPr>
              <a:xfrm rot="5400000">
                <a:off x="8138476" y="4525413"/>
                <a:ext cx="109500" cy="109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371" name="Google Shape;371;p21"/>
              <p:cNvCxnSpPr>
                <a:stCxn id="369" idx="7"/>
                <a:endCxn id="370" idx="3"/>
              </p:cNvCxnSpPr>
              <p:nvPr/>
            </p:nvCxnSpPr>
            <p:spPr>
              <a:xfrm>
                <a:off x="7996358" y="4415314"/>
                <a:ext cx="158100" cy="126000"/>
              </a:xfrm>
              <a:prstGeom prst="straightConnector1">
                <a:avLst/>
              </a:prstGeom>
              <a:noFill/>
              <a:ln cap="flat" cmpd="sng" w="19050">
                <a:solidFill>
                  <a:schemeClr val="dk1"/>
                </a:solidFill>
                <a:prstDash val="solid"/>
                <a:round/>
                <a:headEnd len="med" w="med" type="none"/>
                <a:tailEnd len="med" w="med" type="none"/>
              </a:ln>
            </p:spPr>
          </p:cxnSp>
        </p:grpSp>
        <p:grpSp>
          <p:nvGrpSpPr>
            <p:cNvPr id="372" name="Google Shape;372;p21"/>
            <p:cNvGrpSpPr/>
            <p:nvPr/>
          </p:nvGrpSpPr>
          <p:grpSpPr>
            <a:xfrm flipH="1">
              <a:off x="225825" y="197725"/>
              <a:ext cx="207675" cy="866000"/>
              <a:chOff x="8484425" y="1540950"/>
              <a:chExt cx="207675" cy="866000"/>
            </a:xfrm>
          </p:grpSpPr>
          <p:sp>
            <p:nvSpPr>
              <p:cNvPr id="373" name="Google Shape;373;p21"/>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74" name="Google Shape;374;p21"/>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75" name="Google Shape;375;p21"/>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76" name="Google Shape;376;p21"/>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377" name="Shape 377"/>
        <p:cNvGrpSpPr/>
        <p:nvPr/>
      </p:nvGrpSpPr>
      <p:grpSpPr>
        <a:xfrm>
          <a:off x="0" y="0"/>
          <a:ext cx="0" cy="0"/>
          <a:chOff x="0" y="0"/>
          <a:chExt cx="0" cy="0"/>
        </a:xfrm>
      </p:grpSpPr>
      <p:sp>
        <p:nvSpPr>
          <p:cNvPr id="378" name="Google Shape;378;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9" name="Google Shape;379;p22"/>
          <p:cNvSpPr txBox="1"/>
          <p:nvPr>
            <p:ph idx="1" type="subTitle"/>
          </p:nvPr>
        </p:nvSpPr>
        <p:spPr>
          <a:xfrm>
            <a:off x="4494176" y="1619825"/>
            <a:ext cx="3254100" cy="2175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0" name="Google Shape;380;p22"/>
          <p:cNvSpPr txBox="1"/>
          <p:nvPr>
            <p:ph idx="2" type="subTitle"/>
          </p:nvPr>
        </p:nvSpPr>
        <p:spPr>
          <a:xfrm>
            <a:off x="720000" y="1619825"/>
            <a:ext cx="3254100" cy="2175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81" name="Google Shape;381;p22"/>
          <p:cNvGrpSpPr/>
          <p:nvPr/>
        </p:nvGrpSpPr>
        <p:grpSpPr>
          <a:xfrm>
            <a:off x="-1950511" y="-1220800"/>
            <a:ext cx="12906801" cy="7558994"/>
            <a:chOff x="-1950511" y="-1220800"/>
            <a:chExt cx="12906801" cy="7558994"/>
          </a:xfrm>
        </p:grpSpPr>
        <p:grpSp>
          <p:nvGrpSpPr>
            <p:cNvPr id="382" name="Google Shape;382;p22"/>
            <p:cNvGrpSpPr/>
            <p:nvPr/>
          </p:nvGrpSpPr>
          <p:grpSpPr>
            <a:xfrm>
              <a:off x="-1950511" y="-1220800"/>
              <a:ext cx="12906801" cy="7558994"/>
              <a:chOff x="-1950511" y="-1220800"/>
              <a:chExt cx="12906801" cy="7558994"/>
            </a:xfrm>
          </p:grpSpPr>
          <p:grpSp>
            <p:nvGrpSpPr>
              <p:cNvPr id="383" name="Google Shape;383;p22"/>
              <p:cNvGrpSpPr/>
              <p:nvPr/>
            </p:nvGrpSpPr>
            <p:grpSpPr>
              <a:xfrm>
                <a:off x="-1950511" y="-1220800"/>
                <a:ext cx="12906801" cy="7558994"/>
                <a:chOff x="-1950511" y="-1220800"/>
                <a:chExt cx="12906801" cy="7558994"/>
              </a:xfrm>
            </p:grpSpPr>
            <p:sp>
              <p:nvSpPr>
                <p:cNvPr id="384" name="Google Shape;384;p22"/>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85" name="Google Shape;385;p22"/>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86" name="Google Shape;386;p22"/>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87" name="Google Shape;387;p22"/>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88" name="Google Shape;388;p22"/>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389" name="Google Shape;389;p22"/>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390" name="Google Shape;390;p22"/>
              <p:cNvGrpSpPr/>
              <p:nvPr/>
            </p:nvGrpSpPr>
            <p:grpSpPr>
              <a:xfrm flipH="1" rot="10800000">
                <a:off x="225825" y="197725"/>
                <a:ext cx="345082" cy="313063"/>
                <a:chOff x="7902894" y="4321850"/>
                <a:chExt cx="345082" cy="313063"/>
              </a:xfrm>
            </p:grpSpPr>
            <p:sp>
              <p:nvSpPr>
                <p:cNvPr id="391" name="Google Shape;391;p22"/>
                <p:cNvSpPr/>
                <p:nvPr/>
              </p:nvSpPr>
              <p:spPr>
                <a:xfrm rot="5400000">
                  <a:off x="7902894" y="4321850"/>
                  <a:ext cx="109500" cy="109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92" name="Google Shape;392;p22"/>
                <p:cNvSpPr/>
                <p:nvPr/>
              </p:nvSpPr>
              <p:spPr>
                <a:xfrm rot="5400000">
                  <a:off x="8138476" y="4525413"/>
                  <a:ext cx="109500" cy="109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393" name="Google Shape;393;p22"/>
                <p:cNvCxnSpPr>
                  <a:stCxn id="391" idx="7"/>
                  <a:endCxn id="392" idx="3"/>
                </p:cNvCxnSpPr>
                <p:nvPr/>
              </p:nvCxnSpPr>
              <p:spPr>
                <a:xfrm>
                  <a:off x="7996358" y="4415314"/>
                  <a:ext cx="158100" cy="126000"/>
                </a:xfrm>
                <a:prstGeom prst="straightConnector1">
                  <a:avLst/>
                </a:prstGeom>
                <a:noFill/>
                <a:ln cap="flat" cmpd="sng" w="19050">
                  <a:solidFill>
                    <a:schemeClr val="dk1"/>
                  </a:solidFill>
                  <a:prstDash val="solid"/>
                  <a:round/>
                  <a:headEnd len="med" w="med" type="none"/>
                  <a:tailEnd len="med" w="med" type="none"/>
                </a:ln>
              </p:spPr>
            </p:cxnSp>
          </p:grpSp>
        </p:grpSp>
        <p:grpSp>
          <p:nvGrpSpPr>
            <p:cNvPr id="394" name="Google Shape;394;p22"/>
            <p:cNvGrpSpPr/>
            <p:nvPr/>
          </p:nvGrpSpPr>
          <p:grpSpPr>
            <a:xfrm>
              <a:off x="8710500" y="4079775"/>
              <a:ext cx="207675" cy="866000"/>
              <a:chOff x="8484425" y="1540950"/>
              <a:chExt cx="207675" cy="866000"/>
            </a:xfrm>
          </p:grpSpPr>
          <p:sp>
            <p:nvSpPr>
              <p:cNvPr id="395" name="Google Shape;395;p22"/>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96" name="Google Shape;396;p22"/>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97" name="Google Shape;397;p22"/>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398" name="Google Shape;398;p22"/>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99" name="Shape 399"/>
        <p:cNvGrpSpPr/>
        <p:nvPr/>
      </p:nvGrpSpPr>
      <p:grpSpPr>
        <a:xfrm>
          <a:off x="0" y="0"/>
          <a:ext cx="0" cy="0"/>
          <a:chOff x="0" y="0"/>
          <a:chExt cx="0" cy="0"/>
        </a:xfrm>
      </p:grpSpPr>
      <p:sp>
        <p:nvSpPr>
          <p:cNvPr id="400" name="Google Shape;400;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1" name="Google Shape;401;p23"/>
          <p:cNvSpPr txBox="1"/>
          <p:nvPr>
            <p:ph idx="1" type="subTitle"/>
          </p:nvPr>
        </p:nvSpPr>
        <p:spPr>
          <a:xfrm>
            <a:off x="720000" y="2425774"/>
            <a:ext cx="2407200" cy="84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2" name="Google Shape;402;p23"/>
          <p:cNvSpPr txBox="1"/>
          <p:nvPr>
            <p:ph idx="2" type="subTitle"/>
          </p:nvPr>
        </p:nvSpPr>
        <p:spPr>
          <a:xfrm>
            <a:off x="3368335" y="2425774"/>
            <a:ext cx="2407200" cy="84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3" name="Google Shape;403;p23"/>
          <p:cNvSpPr txBox="1"/>
          <p:nvPr>
            <p:ph idx="3" type="subTitle"/>
          </p:nvPr>
        </p:nvSpPr>
        <p:spPr>
          <a:xfrm>
            <a:off x="6016678" y="2425774"/>
            <a:ext cx="2407200" cy="84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4" name="Google Shape;404;p23"/>
          <p:cNvSpPr txBox="1"/>
          <p:nvPr>
            <p:ph idx="4" type="subTitle"/>
          </p:nvPr>
        </p:nvSpPr>
        <p:spPr>
          <a:xfrm>
            <a:off x="720000" y="2094900"/>
            <a:ext cx="2407200" cy="419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05" name="Google Shape;405;p23"/>
          <p:cNvSpPr txBox="1"/>
          <p:nvPr>
            <p:ph idx="5" type="subTitle"/>
          </p:nvPr>
        </p:nvSpPr>
        <p:spPr>
          <a:xfrm>
            <a:off x="3368343" y="2094900"/>
            <a:ext cx="2407200" cy="419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06" name="Google Shape;406;p23"/>
          <p:cNvSpPr txBox="1"/>
          <p:nvPr>
            <p:ph idx="6" type="subTitle"/>
          </p:nvPr>
        </p:nvSpPr>
        <p:spPr>
          <a:xfrm>
            <a:off x="6016686" y="2094900"/>
            <a:ext cx="2407200" cy="419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407" name="Google Shape;407;p23"/>
          <p:cNvGrpSpPr/>
          <p:nvPr/>
        </p:nvGrpSpPr>
        <p:grpSpPr>
          <a:xfrm>
            <a:off x="-1950511" y="-1220800"/>
            <a:ext cx="12906801" cy="7558994"/>
            <a:chOff x="-1950511" y="-1220800"/>
            <a:chExt cx="12906801" cy="7558994"/>
          </a:xfrm>
        </p:grpSpPr>
        <p:grpSp>
          <p:nvGrpSpPr>
            <p:cNvPr id="408" name="Google Shape;408;p23"/>
            <p:cNvGrpSpPr/>
            <p:nvPr/>
          </p:nvGrpSpPr>
          <p:grpSpPr>
            <a:xfrm flipH="1">
              <a:off x="-1950511" y="-1220800"/>
              <a:ext cx="12906801" cy="7558994"/>
              <a:chOff x="-1950511" y="-1220800"/>
              <a:chExt cx="12906801" cy="7558994"/>
            </a:xfrm>
          </p:grpSpPr>
          <p:sp>
            <p:nvSpPr>
              <p:cNvPr id="409" name="Google Shape;409;p23"/>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10" name="Google Shape;410;p23"/>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11" name="Google Shape;411;p23"/>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12" name="Google Shape;412;p23"/>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13" name="Google Shape;413;p23"/>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14" name="Google Shape;414;p23"/>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415" name="Google Shape;415;p23"/>
            <p:cNvGrpSpPr/>
            <p:nvPr/>
          </p:nvGrpSpPr>
          <p:grpSpPr>
            <a:xfrm>
              <a:off x="8710500" y="197725"/>
              <a:ext cx="207675" cy="866000"/>
              <a:chOff x="8484425" y="1540950"/>
              <a:chExt cx="207675" cy="866000"/>
            </a:xfrm>
          </p:grpSpPr>
          <p:sp>
            <p:nvSpPr>
              <p:cNvPr id="416" name="Google Shape;416;p23"/>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17" name="Google Shape;417;p23"/>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18" name="Google Shape;418;p23"/>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19" name="Google Shape;419;p23"/>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20" name="Shape 420"/>
        <p:cNvGrpSpPr/>
        <p:nvPr/>
      </p:nvGrpSpPr>
      <p:grpSpPr>
        <a:xfrm>
          <a:off x="0" y="0"/>
          <a:ext cx="0" cy="0"/>
          <a:chOff x="0" y="0"/>
          <a:chExt cx="0" cy="0"/>
        </a:xfrm>
      </p:grpSpPr>
      <p:sp>
        <p:nvSpPr>
          <p:cNvPr id="421" name="Google Shape;421;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2" name="Google Shape;422;p24"/>
          <p:cNvSpPr txBox="1"/>
          <p:nvPr>
            <p:ph idx="1" type="subTitle"/>
          </p:nvPr>
        </p:nvSpPr>
        <p:spPr>
          <a:xfrm>
            <a:off x="720000" y="1890390"/>
            <a:ext cx="33378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3" name="Google Shape;423;p24"/>
          <p:cNvSpPr txBox="1"/>
          <p:nvPr>
            <p:ph idx="2" type="subTitle"/>
          </p:nvPr>
        </p:nvSpPr>
        <p:spPr>
          <a:xfrm>
            <a:off x="4330732" y="1890390"/>
            <a:ext cx="33378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4" name="Google Shape;424;p24"/>
          <p:cNvSpPr txBox="1"/>
          <p:nvPr>
            <p:ph idx="3" type="subTitle"/>
          </p:nvPr>
        </p:nvSpPr>
        <p:spPr>
          <a:xfrm>
            <a:off x="720000" y="3557500"/>
            <a:ext cx="33378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5" name="Google Shape;425;p24"/>
          <p:cNvSpPr txBox="1"/>
          <p:nvPr>
            <p:ph idx="4" type="subTitle"/>
          </p:nvPr>
        </p:nvSpPr>
        <p:spPr>
          <a:xfrm>
            <a:off x="4330732" y="3557500"/>
            <a:ext cx="33378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6" name="Google Shape;426;p24"/>
          <p:cNvSpPr txBox="1"/>
          <p:nvPr>
            <p:ph idx="5" type="subTitle"/>
          </p:nvPr>
        </p:nvSpPr>
        <p:spPr>
          <a:xfrm>
            <a:off x="720000" y="1460075"/>
            <a:ext cx="33378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27" name="Google Shape;427;p24"/>
          <p:cNvSpPr txBox="1"/>
          <p:nvPr>
            <p:ph idx="6" type="subTitle"/>
          </p:nvPr>
        </p:nvSpPr>
        <p:spPr>
          <a:xfrm>
            <a:off x="720000" y="3137158"/>
            <a:ext cx="33378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28" name="Google Shape;428;p24"/>
          <p:cNvSpPr txBox="1"/>
          <p:nvPr>
            <p:ph idx="7" type="subTitle"/>
          </p:nvPr>
        </p:nvSpPr>
        <p:spPr>
          <a:xfrm>
            <a:off x="4330726" y="1460075"/>
            <a:ext cx="33378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29" name="Google Shape;429;p24"/>
          <p:cNvSpPr txBox="1"/>
          <p:nvPr>
            <p:ph idx="8" type="subTitle"/>
          </p:nvPr>
        </p:nvSpPr>
        <p:spPr>
          <a:xfrm>
            <a:off x="4330726" y="3137158"/>
            <a:ext cx="33378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430" name="Google Shape;430;p24"/>
          <p:cNvGrpSpPr/>
          <p:nvPr/>
        </p:nvGrpSpPr>
        <p:grpSpPr>
          <a:xfrm>
            <a:off x="-1950511" y="-1220800"/>
            <a:ext cx="12906801" cy="7558994"/>
            <a:chOff x="-1950511" y="-1220800"/>
            <a:chExt cx="12906801" cy="7558994"/>
          </a:xfrm>
        </p:grpSpPr>
        <p:sp>
          <p:nvSpPr>
            <p:cNvPr id="431" name="Google Shape;431;p24"/>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32" name="Google Shape;432;p24"/>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33" name="Google Shape;433;p24"/>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34" name="Google Shape;434;p24"/>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35" name="Google Shape;435;p24"/>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36" name="Google Shape;436;p24"/>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437" name="Google Shape;437;p24"/>
          <p:cNvGrpSpPr/>
          <p:nvPr/>
        </p:nvGrpSpPr>
        <p:grpSpPr>
          <a:xfrm>
            <a:off x="8710500" y="4079775"/>
            <a:ext cx="207675" cy="866000"/>
            <a:chOff x="8484425" y="1540950"/>
            <a:chExt cx="207675" cy="866000"/>
          </a:xfrm>
        </p:grpSpPr>
        <p:sp>
          <p:nvSpPr>
            <p:cNvPr id="438" name="Google Shape;438;p24"/>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39" name="Google Shape;439;p24"/>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40" name="Google Shape;440;p24"/>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41" name="Google Shape;441;p24"/>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42" name="Shape 442"/>
        <p:cNvGrpSpPr/>
        <p:nvPr/>
      </p:nvGrpSpPr>
      <p:grpSpPr>
        <a:xfrm>
          <a:off x="0" y="0"/>
          <a:ext cx="0" cy="0"/>
          <a:chOff x="0" y="0"/>
          <a:chExt cx="0" cy="0"/>
        </a:xfrm>
      </p:grpSpPr>
      <p:sp>
        <p:nvSpPr>
          <p:cNvPr id="443" name="Google Shape;443;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4" name="Google Shape;444;p25"/>
          <p:cNvSpPr txBox="1"/>
          <p:nvPr>
            <p:ph idx="1" type="subTitle"/>
          </p:nvPr>
        </p:nvSpPr>
        <p:spPr>
          <a:xfrm>
            <a:off x="720000" y="1892808"/>
            <a:ext cx="22089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5" name="Google Shape;445;p25"/>
          <p:cNvSpPr txBox="1"/>
          <p:nvPr>
            <p:ph idx="2" type="subTitle"/>
          </p:nvPr>
        </p:nvSpPr>
        <p:spPr>
          <a:xfrm>
            <a:off x="3467575" y="1892808"/>
            <a:ext cx="22089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6" name="Google Shape;446;p25"/>
          <p:cNvSpPr txBox="1"/>
          <p:nvPr>
            <p:ph idx="3" type="subTitle"/>
          </p:nvPr>
        </p:nvSpPr>
        <p:spPr>
          <a:xfrm>
            <a:off x="720000" y="3557000"/>
            <a:ext cx="22089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7" name="Google Shape;447;p25"/>
          <p:cNvSpPr txBox="1"/>
          <p:nvPr>
            <p:ph idx="4" type="subTitle"/>
          </p:nvPr>
        </p:nvSpPr>
        <p:spPr>
          <a:xfrm>
            <a:off x="3467575" y="3557000"/>
            <a:ext cx="22089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8" name="Google Shape;448;p25"/>
          <p:cNvSpPr txBox="1"/>
          <p:nvPr>
            <p:ph idx="5" type="subTitle"/>
          </p:nvPr>
        </p:nvSpPr>
        <p:spPr>
          <a:xfrm>
            <a:off x="6215150" y="1892808"/>
            <a:ext cx="22089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9" name="Google Shape;449;p25"/>
          <p:cNvSpPr txBox="1"/>
          <p:nvPr>
            <p:ph idx="6" type="subTitle"/>
          </p:nvPr>
        </p:nvSpPr>
        <p:spPr>
          <a:xfrm>
            <a:off x="6215150" y="3557000"/>
            <a:ext cx="22089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0" name="Google Shape;450;p25"/>
          <p:cNvSpPr txBox="1"/>
          <p:nvPr>
            <p:ph idx="7" type="subTitle"/>
          </p:nvPr>
        </p:nvSpPr>
        <p:spPr>
          <a:xfrm>
            <a:off x="721001" y="1463040"/>
            <a:ext cx="22068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51" name="Google Shape;451;p25"/>
          <p:cNvSpPr txBox="1"/>
          <p:nvPr>
            <p:ph idx="8" type="subTitle"/>
          </p:nvPr>
        </p:nvSpPr>
        <p:spPr>
          <a:xfrm>
            <a:off x="3468576" y="1463040"/>
            <a:ext cx="22068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52" name="Google Shape;452;p25"/>
          <p:cNvSpPr txBox="1"/>
          <p:nvPr>
            <p:ph idx="9" type="subTitle"/>
          </p:nvPr>
        </p:nvSpPr>
        <p:spPr>
          <a:xfrm>
            <a:off x="6216151" y="1463040"/>
            <a:ext cx="22068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53" name="Google Shape;453;p25"/>
          <p:cNvSpPr txBox="1"/>
          <p:nvPr>
            <p:ph idx="13" type="subTitle"/>
          </p:nvPr>
        </p:nvSpPr>
        <p:spPr>
          <a:xfrm>
            <a:off x="721001" y="3140575"/>
            <a:ext cx="22068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54" name="Google Shape;454;p25"/>
          <p:cNvSpPr txBox="1"/>
          <p:nvPr>
            <p:ph idx="14" type="subTitle"/>
          </p:nvPr>
        </p:nvSpPr>
        <p:spPr>
          <a:xfrm>
            <a:off x="3468576" y="3140575"/>
            <a:ext cx="22068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455" name="Google Shape;455;p25"/>
          <p:cNvSpPr txBox="1"/>
          <p:nvPr>
            <p:ph idx="15" type="subTitle"/>
          </p:nvPr>
        </p:nvSpPr>
        <p:spPr>
          <a:xfrm>
            <a:off x="6216151" y="3140575"/>
            <a:ext cx="22068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18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456" name="Google Shape;456;p25"/>
          <p:cNvGrpSpPr/>
          <p:nvPr/>
        </p:nvGrpSpPr>
        <p:grpSpPr>
          <a:xfrm>
            <a:off x="-1950511" y="-1220800"/>
            <a:ext cx="12906801" cy="7558994"/>
            <a:chOff x="-1950511" y="-1220800"/>
            <a:chExt cx="12906801" cy="7558994"/>
          </a:xfrm>
        </p:grpSpPr>
        <p:grpSp>
          <p:nvGrpSpPr>
            <p:cNvPr id="457" name="Google Shape;457;p25"/>
            <p:cNvGrpSpPr/>
            <p:nvPr/>
          </p:nvGrpSpPr>
          <p:grpSpPr>
            <a:xfrm flipH="1">
              <a:off x="-1950511" y="-1220800"/>
              <a:ext cx="12906801" cy="7558994"/>
              <a:chOff x="-1950511" y="-1220800"/>
              <a:chExt cx="12906801" cy="7558994"/>
            </a:xfrm>
          </p:grpSpPr>
          <p:sp>
            <p:nvSpPr>
              <p:cNvPr id="458" name="Google Shape;458;p25"/>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59" name="Google Shape;459;p25"/>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60" name="Google Shape;460;p25"/>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61" name="Google Shape;461;p25"/>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62" name="Google Shape;462;p25"/>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63" name="Google Shape;463;p25"/>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464" name="Google Shape;464;p25"/>
            <p:cNvGrpSpPr/>
            <p:nvPr/>
          </p:nvGrpSpPr>
          <p:grpSpPr>
            <a:xfrm>
              <a:off x="8710500" y="197725"/>
              <a:ext cx="207675" cy="866000"/>
              <a:chOff x="8484425" y="1540950"/>
              <a:chExt cx="207675" cy="866000"/>
            </a:xfrm>
          </p:grpSpPr>
          <p:sp>
            <p:nvSpPr>
              <p:cNvPr id="465" name="Google Shape;465;p25"/>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66" name="Google Shape;466;p25"/>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67" name="Google Shape;467;p25"/>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68" name="Google Shape;468;p25"/>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69" name="Shape 469"/>
        <p:cNvGrpSpPr/>
        <p:nvPr/>
      </p:nvGrpSpPr>
      <p:grpSpPr>
        <a:xfrm>
          <a:off x="0" y="0"/>
          <a:ext cx="0" cy="0"/>
          <a:chOff x="0" y="0"/>
          <a:chExt cx="0" cy="0"/>
        </a:xfrm>
      </p:grpSpPr>
      <p:sp>
        <p:nvSpPr>
          <p:cNvPr id="470" name="Google Shape;470;p26"/>
          <p:cNvSpPr txBox="1"/>
          <p:nvPr>
            <p:ph hasCustomPrompt="1" type="title"/>
          </p:nvPr>
        </p:nvSpPr>
        <p:spPr>
          <a:xfrm>
            <a:off x="713225" y="787262"/>
            <a:ext cx="4144200" cy="651000"/>
          </a:xfrm>
          <a:prstGeom prst="rect">
            <a:avLst/>
          </a:prstGeom>
          <a:solidFill>
            <a:srgbClr val="405DED">
              <a:alpha val="13290"/>
            </a:srgbClr>
          </a:solid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71" name="Google Shape;471;p26"/>
          <p:cNvSpPr txBox="1"/>
          <p:nvPr>
            <p:ph idx="1" type="subTitle"/>
          </p:nvPr>
        </p:nvSpPr>
        <p:spPr>
          <a:xfrm>
            <a:off x="713225" y="1438360"/>
            <a:ext cx="4144200" cy="399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72" name="Google Shape;472;p26"/>
          <p:cNvSpPr txBox="1"/>
          <p:nvPr>
            <p:ph hasCustomPrompt="1" idx="2" type="title"/>
          </p:nvPr>
        </p:nvSpPr>
        <p:spPr>
          <a:xfrm>
            <a:off x="713225" y="2026387"/>
            <a:ext cx="4144200" cy="651000"/>
          </a:xfrm>
          <a:prstGeom prst="rect">
            <a:avLst/>
          </a:prstGeom>
          <a:solidFill>
            <a:srgbClr val="405DED">
              <a:alpha val="13290"/>
            </a:srgbClr>
          </a:solid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73" name="Google Shape;473;p26"/>
          <p:cNvSpPr txBox="1"/>
          <p:nvPr>
            <p:ph idx="3" type="subTitle"/>
          </p:nvPr>
        </p:nvSpPr>
        <p:spPr>
          <a:xfrm>
            <a:off x="713225" y="2677387"/>
            <a:ext cx="4144200" cy="399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74" name="Google Shape;474;p26"/>
          <p:cNvSpPr txBox="1"/>
          <p:nvPr>
            <p:ph hasCustomPrompt="1" idx="4" type="title"/>
          </p:nvPr>
        </p:nvSpPr>
        <p:spPr>
          <a:xfrm>
            <a:off x="713225" y="3265513"/>
            <a:ext cx="4144200" cy="651000"/>
          </a:xfrm>
          <a:prstGeom prst="rect">
            <a:avLst/>
          </a:prstGeom>
          <a:solidFill>
            <a:srgbClr val="405DED">
              <a:alpha val="13290"/>
            </a:srgbClr>
          </a:solid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75" name="Google Shape;475;p26"/>
          <p:cNvSpPr txBox="1"/>
          <p:nvPr>
            <p:ph idx="5" type="subTitle"/>
          </p:nvPr>
        </p:nvSpPr>
        <p:spPr>
          <a:xfrm>
            <a:off x="713225" y="3916438"/>
            <a:ext cx="4144200" cy="43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476" name="Google Shape;476;p26"/>
          <p:cNvGrpSpPr/>
          <p:nvPr/>
        </p:nvGrpSpPr>
        <p:grpSpPr>
          <a:xfrm>
            <a:off x="-1950511" y="-1220800"/>
            <a:ext cx="12906801" cy="7558994"/>
            <a:chOff x="-1950511" y="-1220800"/>
            <a:chExt cx="12906801" cy="7558994"/>
          </a:xfrm>
        </p:grpSpPr>
        <p:grpSp>
          <p:nvGrpSpPr>
            <p:cNvPr id="477" name="Google Shape;477;p26"/>
            <p:cNvGrpSpPr/>
            <p:nvPr/>
          </p:nvGrpSpPr>
          <p:grpSpPr>
            <a:xfrm flipH="1">
              <a:off x="-1950511" y="-1220800"/>
              <a:ext cx="12906801" cy="7558994"/>
              <a:chOff x="-1950511" y="-1220800"/>
              <a:chExt cx="12906801" cy="7558994"/>
            </a:xfrm>
          </p:grpSpPr>
          <p:sp>
            <p:nvSpPr>
              <p:cNvPr id="478" name="Google Shape;478;p26"/>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79" name="Google Shape;479;p26"/>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80" name="Google Shape;480;p26"/>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81" name="Google Shape;481;p26"/>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82" name="Google Shape;482;p26"/>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83" name="Google Shape;483;p26"/>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484" name="Google Shape;484;p26"/>
            <p:cNvGrpSpPr/>
            <p:nvPr/>
          </p:nvGrpSpPr>
          <p:grpSpPr>
            <a:xfrm>
              <a:off x="8710500" y="197725"/>
              <a:ext cx="207675" cy="866000"/>
              <a:chOff x="8484425" y="1540950"/>
              <a:chExt cx="207675" cy="866000"/>
            </a:xfrm>
          </p:grpSpPr>
          <p:sp>
            <p:nvSpPr>
              <p:cNvPr id="485" name="Google Shape;485;p26"/>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86" name="Google Shape;486;p26"/>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87" name="Google Shape;487;p26"/>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88" name="Google Shape;488;p26"/>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489" name="Shape 489"/>
        <p:cNvGrpSpPr/>
        <p:nvPr/>
      </p:nvGrpSpPr>
      <p:grpSpPr>
        <a:xfrm>
          <a:off x="0" y="0"/>
          <a:ext cx="0" cy="0"/>
          <a:chOff x="0" y="0"/>
          <a:chExt cx="0" cy="0"/>
        </a:xfrm>
      </p:grpSpPr>
      <p:grpSp>
        <p:nvGrpSpPr>
          <p:cNvPr id="490" name="Google Shape;490;p27"/>
          <p:cNvGrpSpPr/>
          <p:nvPr/>
        </p:nvGrpSpPr>
        <p:grpSpPr>
          <a:xfrm>
            <a:off x="-1950511" y="-1220800"/>
            <a:ext cx="12906801" cy="7558994"/>
            <a:chOff x="-1950511" y="-1220800"/>
            <a:chExt cx="12906801" cy="7558994"/>
          </a:xfrm>
        </p:grpSpPr>
        <p:grpSp>
          <p:nvGrpSpPr>
            <p:cNvPr id="491" name="Google Shape;491;p27"/>
            <p:cNvGrpSpPr/>
            <p:nvPr/>
          </p:nvGrpSpPr>
          <p:grpSpPr>
            <a:xfrm>
              <a:off x="-1950511" y="-1220800"/>
              <a:ext cx="12906801" cy="7558994"/>
              <a:chOff x="-1950511" y="-1220800"/>
              <a:chExt cx="12906801" cy="7558994"/>
            </a:xfrm>
          </p:grpSpPr>
          <p:grpSp>
            <p:nvGrpSpPr>
              <p:cNvPr id="492" name="Google Shape;492;p27"/>
              <p:cNvGrpSpPr/>
              <p:nvPr/>
            </p:nvGrpSpPr>
            <p:grpSpPr>
              <a:xfrm flipH="1">
                <a:off x="-1950511" y="-1220800"/>
                <a:ext cx="12906801" cy="7558994"/>
                <a:chOff x="-1950511" y="-1220800"/>
                <a:chExt cx="12906801" cy="7558994"/>
              </a:xfrm>
            </p:grpSpPr>
            <p:sp>
              <p:nvSpPr>
                <p:cNvPr id="493" name="Google Shape;493;p27"/>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94" name="Google Shape;494;p27"/>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95" name="Google Shape;495;p27"/>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96" name="Google Shape;496;p27"/>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97" name="Google Shape;497;p27"/>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498" name="Google Shape;498;p27"/>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499" name="Google Shape;499;p27"/>
              <p:cNvGrpSpPr/>
              <p:nvPr/>
            </p:nvGrpSpPr>
            <p:grpSpPr>
              <a:xfrm>
                <a:off x="8710500" y="197725"/>
                <a:ext cx="207675" cy="866000"/>
                <a:chOff x="8484425" y="1540950"/>
                <a:chExt cx="207675" cy="866000"/>
              </a:xfrm>
            </p:grpSpPr>
            <p:sp>
              <p:nvSpPr>
                <p:cNvPr id="500" name="Google Shape;500;p27"/>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01" name="Google Shape;501;p27"/>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02" name="Google Shape;502;p27"/>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03" name="Google Shape;503;p27"/>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grpSp>
          <p:nvGrpSpPr>
            <p:cNvPr id="504" name="Google Shape;504;p27"/>
            <p:cNvGrpSpPr/>
            <p:nvPr/>
          </p:nvGrpSpPr>
          <p:grpSpPr>
            <a:xfrm>
              <a:off x="225825" y="4632712"/>
              <a:ext cx="345082" cy="313063"/>
              <a:chOff x="7902894" y="4321850"/>
              <a:chExt cx="345082" cy="313063"/>
            </a:xfrm>
          </p:grpSpPr>
          <p:sp>
            <p:nvSpPr>
              <p:cNvPr id="505" name="Google Shape;505;p27"/>
              <p:cNvSpPr/>
              <p:nvPr/>
            </p:nvSpPr>
            <p:spPr>
              <a:xfrm rot="5400000">
                <a:off x="7902894" y="4321850"/>
                <a:ext cx="109500" cy="109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06" name="Google Shape;506;p27"/>
              <p:cNvSpPr/>
              <p:nvPr/>
            </p:nvSpPr>
            <p:spPr>
              <a:xfrm rot="5400000">
                <a:off x="8138476" y="4525413"/>
                <a:ext cx="109500" cy="109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507" name="Google Shape;507;p27"/>
              <p:cNvCxnSpPr>
                <a:stCxn id="505" idx="7"/>
                <a:endCxn id="506" idx="3"/>
              </p:cNvCxnSpPr>
              <p:nvPr/>
            </p:nvCxnSpPr>
            <p:spPr>
              <a:xfrm>
                <a:off x="7996358" y="4415314"/>
                <a:ext cx="158100" cy="126000"/>
              </a:xfrm>
              <a:prstGeom prst="straightConnector1">
                <a:avLst/>
              </a:prstGeom>
              <a:noFill/>
              <a:ln cap="flat" cmpd="sng" w="19050">
                <a:solidFill>
                  <a:schemeClr val="dk1"/>
                </a:solidFill>
                <a:prstDash val="solid"/>
                <a:round/>
                <a:headEnd len="med" w="med" type="none"/>
                <a:tailEnd len="med" w="med" type="none"/>
              </a:ln>
            </p:spPr>
          </p:cxnSp>
        </p:grpSp>
      </p:grpSp>
      <p:sp>
        <p:nvSpPr>
          <p:cNvPr id="508" name="Google Shape;508;p27"/>
          <p:cNvSpPr txBox="1"/>
          <p:nvPr>
            <p:ph type="title"/>
          </p:nvPr>
        </p:nvSpPr>
        <p:spPr>
          <a:xfrm>
            <a:off x="713225" y="588675"/>
            <a:ext cx="4448100" cy="1058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9" name="Google Shape;509;p27"/>
          <p:cNvSpPr txBox="1"/>
          <p:nvPr>
            <p:ph idx="1" type="subTitle"/>
          </p:nvPr>
        </p:nvSpPr>
        <p:spPr>
          <a:xfrm>
            <a:off x="713225" y="1607563"/>
            <a:ext cx="4448100" cy="1246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0" name="Google Shape;510;p27"/>
          <p:cNvSpPr txBox="1"/>
          <p:nvPr/>
        </p:nvSpPr>
        <p:spPr>
          <a:xfrm>
            <a:off x="713225" y="3428775"/>
            <a:ext cx="4733100" cy="697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Epilogue"/>
                <a:ea typeface="Epilogue"/>
                <a:cs typeface="Epilogue"/>
                <a:sym typeface="Epilogue"/>
              </a:rPr>
              <a:t>CREDITS:</a:t>
            </a:r>
            <a:r>
              <a:rPr lang="en" sz="1200">
                <a:solidFill>
                  <a:schemeClr val="dk1"/>
                </a:solidFill>
                <a:latin typeface="Epilogue"/>
                <a:ea typeface="Epilogue"/>
                <a:cs typeface="Epilogue"/>
                <a:sym typeface="Epilogue"/>
              </a:rPr>
              <a:t> This presentation template was created by </a:t>
            </a:r>
            <a:r>
              <a:rPr b="1" lang="en" sz="1200" u="sng">
                <a:solidFill>
                  <a:schemeClr val="hlink"/>
                </a:solidFill>
                <a:latin typeface="Epilogue"/>
                <a:ea typeface="Epilogue"/>
                <a:cs typeface="Epilogue"/>
                <a:sym typeface="Epilogue"/>
                <a:hlinkClick r:id="rId2"/>
              </a:rPr>
              <a:t>Slidesgo</a:t>
            </a:r>
            <a:r>
              <a:rPr lang="en" sz="1200">
                <a:solidFill>
                  <a:schemeClr val="dk1"/>
                </a:solidFill>
                <a:latin typeface="Epilogue"/>
                <a:ea typeface="Epilogue"/>
                <a:cs typeface="Epilogue"/>
                <a:sym typeface="Epilogue"/>
              </a:rPr>
              <a:t>, and includes icons by </a:t>
            </a:r>
            <a:r>
              <a:rPr b="1" lang="en" sz="1200" u="sng">
                <a:solidFill>
                  <a:schemeClr val="dk1"/>
                </a:solidFill>
                <a:latin typeface="Epilogue"/>
                <a:ea typeface="Epilogue"/>
                <a:cs typeface="Epilogue"/>
                <a:sym typeface="Epilogue"/>
                <a:hlinkClick r:id="rId3">
                  <a:extLst>
                    <a:ext uri="{A12FA001-AC4F-418D-AE19-62706E023703}">
                      <ahyp:hlinkClr val="tx"/>
                    </a:ext>
                  </a:extLst>
                </a:hlinkClick>
              </a:rPr>
              <a:t>Flaticon</a:t>
            </a:r>
            <a:r>
              <a:rPr lang="en" sz="1200">
                <a:solidFill>
                  <a:schemeClr val="dk1"/>
                </a:solidFill>
                <a:latin typeface="Epilogue"/>
                <a:ea typeface="Epilogue"/>
                <a:cs typeface="Epilogue"/>
                <a:sym typeface="Epilogue"/>
              </a:rPr>
              <a:t>, and infographics &amp; images by </a:t>
            </a:r>
            <a:r>
              <a:rPr b="1" lang="en" sz="1200" u="sng">
                <a:solidFill>
                  <a:schemeClr val="dk1"/>
                </a:solidFill>
                <a:latin typeface="Epilogue"/>
                <a:ea typeface="Epilogue"/>
                <a:cs typeface="Epilogue"/>
                <a:sym typeface="Epilogue"/>
                <a:hlinkClick r:id="rId4">
                  <a:extLst>
                    <a:ext uri="{A12FA001-AC4F-418D-AE19-62706E023703}">
                      <ahyp:hlinkClr val="tx"/>
                    </a:ext>
                  </a:extLst>
                </a:hlinkClick>
              </a:rPr>
              <a:t>Freepik</a:t>
            </a:r>
            <a:r>
              <a:rPr lang="en" sz="1200" u="sng">
                <a:solidFill>
                  <a:schemeClr val="dk1"/>
                </a:solidFill>
                <a:latin typeface="Epilogue"/>
                <a:ea typeface="Epilogue"/>
                <a:cs typeface="Epilogue"/>
                <a:sym typeface="Epilogue"/>
              </a:rPr>
              <a:t> </a:t>
            </a:r>
            <a:endParaRPr b="1" sz="1200" u="sng">
              <a:solidFill>
                <a:schemeClr val="dk1"/>
              </a:solidFill>
              <a:latin typeface="Epilogue"/>
              <a:ea typeface="Epilogue"/>
              <a:cs typeface="Epilogue"/>
              <a:sym typeface="Epilogue"/>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11" name="Shape 511"/>
        <p:cNvGrpSpPr/>
        <p:nvPr/>
      </p:nvGrpSpPr>
      <p:grpSpPr>
        <a:xfrm>
          <a:off x="0" y="0"/>
          <a:ext cx="0" cy="0"/>
          <a:chOff x="0" y="0"/>
          <a:chExt cx="0" cy="0"/>
        </a:xfrm>
      </p:grpSpPr>
      <p:grpSp>
        <p:nvGrpSpPr>
          <p:cNvPr id="512" name="Google Shape;512;p28"/>
          <p:cNvGrpSpPr/>
          <p:nvPr/>
        </p:nvGrpSpPr>
        <p:grpSpPr>
          <a:xfrm>
            <a:off x="-1950511" y="-1220800"/>
            <a:ext cx="12906801" cy="7558994"/>
            <a:chOff x="-1950511" y="-1220800"/>
            <a:chExt cx="12906801" cy="7558994"/>
          </a:xfrm>
        </p:grpSpPr>
        <p:grpSp>
          <p:nvGrpSpPr>
            <p:cNvPr id="513" name="Google Shape;513;p28"/>
            <p:cNvGrpSpPr/>
            <p:nvPr/>
          </p:nvGrpSpPr>
          <p:grpSpPr>
            <a:xfrm flipH="1">
              <a:off x="-1950511" y="-1220800"/>
              <a:ext cx="12906801" cy="7558994"/>
              <a:chOff x="-1950511" y="-1220800"/>
              <a:chExt cx="12906801" cy="7558994"/>
            </a:xfrm>
          </p:grpSpPr>
          <p:sp>
            <p:nvSpPr>
              <p:cNvPr id="514" name="Google Shape;514;p28"/>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15" name="Google Shape;515;p28"/>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16" name="Google Shape;516;p28"/>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17" name="Google Shape;517;p28"/>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18" name="Google Shape;518;p28"/>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19" name="Google Shape;519;p28"/>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520" name="Google Shape;520;p28"/>
            <p:cNvGrpSpPr/>
            <p:nvPr/>
          </p:nvGrpSpPr>
          <p:grpSpPr>
            <a:xfrm>
              <a:off x="8710500" y="197725"/>
              <a:ext cx="207675" cy="866000"/>
              <a:chOff x="8484425" y="1540950"/>
              <a:chExt cx="207675" cy="866000"/>
            </a:xfrm>
          </p:grpSpPr>
          <p:sp>
            <p:nvSpPr>
              <p:cNvPr id="521" name="Google Shape;521;p28"/>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22" name="Google Shape;522;p28"/>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23" name="Google Shape;523;p28"/>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24" name="Google Shape;524;p28"/>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25" name="Shape 525"/>
        <p:cNvGrpSpPr/>
        <p:nvPr/>
      </p:nvGrpSpPr>
      <p:grpSpPr>
        <a:xfrm>
          <a:off x="0" y="0"/>
          <a:ext cx="0" cy="0"/>
          <a:chOff x="0" y="0"/>
          <a:chExt cx="0" cy="0"/>
        </a:xfrm>
      </p:grpSpPr>
      <p:grpSp>
        <p:nvGrpSpPr>
          <p:cNvPr id="526" name="Google Shape;526;p29"/>
          <p:cNvGrpSpPr/>
          <p:nvPr/>
        </p:nvGrpSpPr>
        <p:grpSpPr>
          <a:xfrm flipH="1">
            <a:off x="-1881411" y="-1220800"/>
            <a:ext cx="12906801" cy="7558994"/>
            <a:chOff x="-1950511" y="-1220800"/>
            <a:chExt cx="12906801" cy="7558994"/>
          </a:xfrm>
        </p:grpSpPr>
        <p:grpSp>
          <p:nvGrpSpPr>
            <p:cNvPr id="527" name="Google Shape;527;p29"/>
            <p:cNvGrpSpPr/>
            <p:nvPr/>
          </p:nvGrpSpPr>
          <p:grpSpPr>
            <a:xfrm flipH="1">
              <a:off x="-1950511" y="-1220800"/>
              <a:ext cx="12906801" cy="7558994"/>
              <a:chOff x="-1950511" y="-1220800"/>
              <a:chExt cx="12906801" cy="7558994"/>
            </a:xfrm>
          </p:grpSpPr>
          <p:sp>
            <p:nvSpPr>
              <p:cNvPr id="528" name="Google Shape;528;p29"/>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29" name="Google Shape;529;p29"/>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30" name="Google Shape;530;p29"/>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31" name="Google Shape;531;p29"/>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32" name="Google Shape;532;p29"/>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33" name="Google Shape;533;p29"/>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534" name="Google Shape;534;p29"/>
            <p:cNvGrpSpPr/>
            <p:nvPr/>
          </p:nvGrpSpPr>
          <p:grpSpPr>
            <a:xfrm>
              <a:off x="8710500" y="197725"/>
              <a:ext cx="207675" cy="866000"/>
              <a:chOff x="8484425" y="1540950"/>
              <a:chExt cx="207675" cy="866000"/>
            </a:xfrm>
          </p:grpSpPr>
          <p:sp>
            <p:nvSpPr>
              <p:cNvPr id="535" name="Google Shape;535;p29"/>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36" name="Google Shape;536;p29"/>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37" name="Google Shape;537;p29"/>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538" name="Google Shape;538;p29"/>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 name="Google Shape;45;p4"/>
          <p:cNvGrpSpPr/>
          <p:nvPr/>
        </p:nvGrpSpPr>
        <p:grpSpPr>
          <a:xfrm>
            <a:off x="-1950511" y="-1220800"/>
            <a:ext cx="12906801" cy="7558994"/>
            <a:chOff x="-1950511" y="-1220800"/>
            <a:chExt cx="12906801" cy="7558994"/>
          </a:xfrm>
        </p:grpSpPr>
        <p:grpSp>
          <p:nvGrpSpPr>
            <p:cNvPr id="46" name="Google Shape;46;p4"/>
            <p:cNvGrpSpPr/>
            <p:nvPr/>
          </p:nvGrpSpPr>
          <p:grpSpPr>
            <a:xfrm>
              <a:off x="8603168" y="4310444"/>
              <a:ext cx="313063" cy="587100"/>
              <a:chOff x="8603168" y="4310444"/>
              <a:chExt cx="313063" cy="587100"/>
            </a:xfrm>
          </p:grpSpPr>
          <p:grpSp>
            <p:nvGrpSpPr>
              <p:cNvPr id="47" name="Google Shape;47;p4"/>
              <p:cNvGrpSpPr/>
              <p:nvPr/>
            </p:nvGrpSpPr>
            <p:grpSpPr>
              <a:xfrm rot="-5400000">
                <a:off x="8587159" y="4568471"/>
                <a:ext cx="345082" cy="313063"/>
                <a:chOff x="7902894" y="4321850"/>
                <a:chExt cx="345082" cy="313063"/>
              </a:xfrm>
            </p:grpSpPr>
            <p:sp>
              <p:nvSpPr>
                <p:cNvPr id="48" name="Google Shape;48;p4"/>
                <p:cNvSpPr/>
                <p:nvPr/>
              </p:nvSpPr>
              <p:spPr>
                <a:xfrm rot="5400000">
                  <a:off x="7902894" y="4321850"/>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49" name="Google Shape;49;p4"/>
                <p:cNvSpPr/>
                <p:nvPr/>
              </p:nvSpPr>
              <p:spPr>
                <a:xfrm rot="5400000">
                  <a:off x="8138476" y="4525413"/>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50" name="Google Shape;50;p4"/>
                <p:cNvCxnSpPr>
                  <a:stCxn id="48" idx="7"/>
                  <a:endCxn id="49" idx="3"/>
                </p:cNvCxnSpPr>
                <p:nvPr/>
              </p:nvCxnSpPr>
              <p:spPr>
                <a:xfrm flipH="1" rot="-5400000">
                  <a:off x="8012408" y="4399264"/>
                  <a:ext cx="126000" cy="158100"/>
                </a:xfrm>
                <a:prstGeom prst="straightConnector1">
                  <a:avLst/>
                </a:prstGeom>
                <a:noFill/>
                <a:ln cap="flat" cmpd="sng" w="19050">
                  <a:solidFill>
                    <a:srgbClr val="001A70"/>
                  </a:solidFill>
                  <a:prstDash val="solid"/>
                  <a:round/>
                  <a:headEnd len="med" w="med" type="none"/>
                  <a:tailEnd len="med" w="med" type="none"/>
                </a:ln>
              </p:spPr>
            </p:cxnSp>
          </p:grpSp>
          <p:cxnSp>
            <p:nvCxnSpPr>
              <p:cNvPr id="51" name="Google Shape;51;p4"/>
              <p:cNvCxnSpPr>
                <a:stCxn id="49" idx="1"/>
                <a:endCxn id="52" idx="5"/>
              </p:cNvCxnSpPr>
              <p:nvPr/>
            </p:nvCxnSpPr>
            <p:spPr>
              <a:xfrm rot="10800000">
                <a:off x="8696768" y="4403798"/>
                <a:ext cx="126000" cy="164700"/>
              </a:xfrm>
              <a:prstGeom prst="straightConnector1">
                <a:avLst/>
              </a:prstGeom>
              <a:noFill/>
              <a:ln cap="flat" cmpd="sng" w="19050">
                <a:solidFill>
                  <a:schemeClr val="dk1"/>
                </a:solidFill>
                <a:prstDash val="solid"/>
                <a:round/>
                <a:headEnd len="med" w="med" type="none"/>
                <a:tailEnd len="med" w="med" type="none"/>
              </a:ln>
            </p:spPr>
          </p:cxnSp>
          <p:sp>
            <p:nvSpPr>
              <p:cNvPr id="52" name="Google Shape;52;p4"/>
              <p:cNvSpPr/>
              <p:nvPr/>
            </p:nvSpPr>
            <p:spPr>
              <a:xfrm>
                <a:off x="8603168" y="431044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53" name="Google Shape;53;p4"/>
            <p:cNvGrpSpPr/>
            <p:nvPr/>
          </p:nvGrpSpPr>
          <p:grpSpPr>
            <a:xfrm>
              <a:off x="-1950511" y="-1220800"/>
              <a:ext cx="12906801" cy="7558994"/>
              <a:chOff x="-1950511" y="-1220800"/>
              <a:chExt cx="12906801" cy="7558994"/>
            </a:xfrm>
          </p:grpSpPr>
          <p:sp>
            <p:nvSpPr>
              <p:cNvPr id="54" name="Google Shape;54;p4"/>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5" name="Google Shape;55;p4"/>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6" name="Google Shape;56;p4"/>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7" name="Google Shape;57;p4"/>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8" name="Google Shape;58;p4"/>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59" name="Google Shape;59;p4"/>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5"/>
          <p:cNvSpPr txBox="1"/>
          <p:nvPr>
            <p:ph idx="1" type="subTitle"/>
          </p:nvPr>
        </p:nvSpPr>
        <p:spPr>
          <a:xfrm>
            <a:off x="4946705" y="378942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 name="Google Shape;63;p5"/>
          <p:cNvSpPr txBox="1"/>
          <p:nvPr>
            <p:ph idx="2" type="subTitle"/>
          </p:nvPr>
        </p:nvSpPr>
        <p:spPr>
          <a:xfrm>
            <a:off x="1691920" y="3789425"/>
            <a:ext cx="2505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5"/>
          <p:cNvSpPr txBox="1"/>
          <p:nvPr>
            <p:ph idx="3" type="subTitle"/>
          </p:nvPr>
        </p:nvSpPr>
        <p:spPr>
          <a:xfrm>
            <a:off x="4946696" y="329292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0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65" name="Google Shape;65;p5"/>
          <p:cNvSpPr txBox="1"/>
          <p:nvPr>
            <p:ph idx="4" type="subTitle"/>
          </p:nvPr>
        </p:nvSpPr>
        <p:spPr>
          <a:xfrm>
            <a:off x="1691695" y="3292925"/>
            <a:ext cx="25053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000">
                <a:solidFill>
                  <a:schemeClr val="dk1"/>
                </a:solidFill>
                <a:latin typeface="Unbounded"/>
                <a:ea typeface="Unbounded"/>
                <a:cs typeface="Unbounded"/>
                <a:sym typeface="Unbounde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66" name="Google Shape;66;p5"/>
          <p:cNvGrpSpPr/>
          <p:nvPr/>
        </p:nvGrpSpPr>
        <p:grpSpPr>
          <a:xfrm>
            <a:off x="-1950511" y="-1220800"/>
            <a:ext cx="12906801" cy="7558994"/>
            <a:chOff x="-1950511" y="-1220800"/>
            <a:chExt cx="12906801" cy="7558994"/>
          </a:xfrm>
        </p:grpSpPr>
        <p:grpSp>
          <p:nvGrpSpPr>
            <p:cNvPr id="67" name="Google Shape;67;p5"/>
            <p:cNvGrpSpPr/>
            <p:nvPr/>
          </p:nvGrpSpPr>
          <p:grpSpPr>
            <a:xfrm>
              <a:off x="-1950511" y="-1220800"/>
              <a:ext cx="12906801" cy="7558994"/>
              <a:chOff x="-1950511" y="-1220800"/>
              <a:chExt cx="12906801" cy="7558994"/>
            </a:xfrm>
          </p:grpSpPr>
          <p:sp>
            <p:nvSpPr>
              <p:cNvPr id="68" name="Google Shape;68;p5"/>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69" name="Google Shape;69;p5"/>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70" name="Google Shape;70;p5"/>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71" name="Google Shape;71;p5"/>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72" name="Google Shape;72;p5"/>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73" name="Google Shape;73;p5"/>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74" name="Google Shape;74;p5"/>
            <p:cNvGrpSpPr/>
            <p:nvPr/>
          </p:nvGrpSpPr>
          <p:grpSpPr>
            <a:xfrm flipH="1">
              <a:off x="225818" y="197719"/>
              <a:ext cx="313063" cy="587100"/>
              <a:chOff x="8603168" y="4310444"/>
              <a:chExt cx="313063" cy="587100"/>
            </a:xfrm>
          </p:grpSpPr>
          <p:grpSp>
            <p:nvGrpSpPr>
              <p:cNvPr id="75" name="Google Shape;75;p5"/>
              <p:cNvGrpSpPr/>
              <p:nvPr/>
            </p:nvGrpSpPr>
            <p:grpSpPr>
              <a:xfrm rot="-5400000">
                <a:off x="8587159" y="4568471"/>
                <a:ext cx="345082" cy="313063"/>
                <a:chOff x="7902894" y="4321850"/>
                <a:chExt cx="345082" cy="313063"/>
              </a:xfrm>
            </p:grpSpPr>
            <p:sp>
              <p:nvSpPr>
                <p:cNvPr id="76" name="Google Shape;76;p5"/>
                <p:cNvSpPr/>
                <p:nvPr/>
              </p:nvSpPr>
              <p:spPr>
                <a:xfrm rot="5400000">
                  <a:off x="7902894" y="4321850"/>
                  <a:ext cx="109500" cy="109500"/>
                </a:xfrm>
                <a:prstGeom prst="ellipse">
                  <a:avLst/>
                </a:prstGeom>
                <a:solidFill>
                  <a:srgbClr val="B5B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77" name="Google Shape;77;p5"/>
                <p:cNvSpPr/>
                <p:nvPr/>
              </p:nvSpPr>
              <p:spPr>
                <a:xfrm rot="5400000">
                  <a:off x="8138476" y="4525413"/>
                  <a:ext cx="109500" cy="109500"/>
                </a:xfrm>
                <a:prstGeom prst="ellipse">
                  <a:avLst/>
                </a:prstGeom>
                <a:solidFill>
                  <a:srgbClr val="68D2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78" name="Google Shape;78;p5"/>
                <p:cNvCxnSpPr>
                  <a:stCxn id="76" idx="7"/>
                  <a:endCxn id="77" idx="3"/>
                </p:cNvCxnSpPr>
                <p:nvPr/>
              </p:nvCxnSpPr>
              <p:spPr>
                <a:xfrm flipH="1" rot="-5400000">
                  <a:off x="8012408" y="4399264"/>
                  <a:ext cx="126000" cy="158100"/>
                </a:xfrm>
                <a:prstGeom prst="straightConnector1">
                  <a:avLst/>
                </a:prstGeom>
                <a:noFill/>
                <a:ln cap="flat" cmpd="sng" w="19050">
                  <a:solidFill>
                    <a:srgbClr val="001A70"/>
                  </a:solidFill>
                  <a:prstDash val="solid"/>
                  <a:round/>
                  <a:headEnd len="med" w="med" type="none"/>
                  <a:tailEnd len="med" w="med" type="none"/>
                </a:ln>
              </p:spPr>
            </p:cxnSp>
          </p:grpSp>
          <p:cxnSp>
            <p:nvCxnSpPr>
              <p:cNvPr id="79" name="Google Shape;79;p5"/>
              <p:cNvCxnSpPr>
                <a:stCxn id="77" idx="1"/>
                <a:endCxn id="80" idx="5"/>
              </p:cNvCxnSpPr>
              <p:nvPr/>
            </p:nvCxnSpPr>
            <p:spPr>
              <a:xfrm rot="10800000">
                <a:off x="8696768" y="4403798"/>
                <a:ext cx="126000" cy="164700"/>
              </a:xfrm>
              <a:prstGeom prst="straightConnector1">
                <a:avLst/>
              </a:prstGeom>
              <a:noFill/>
              <a:ln cap="flat" cmpd="sng" w="19050">
                <a:solidFill>
                  <a:schemeClr val="dk1"/>
                </a:solidFill>
                <a:prstDash val="solid"/>
                <a:round/>
                <a:headEnd len="med" w="med" type="none"/>
                <a:tailEnd len="med" w="med" type="none"/>
              </a:ln>
            </p:spPr>
          </p:cxnSp>
          <p:sp>
            <p:nvSpPr>
              <p:cNvPr id="80" name="Google Shape;80;p5"/>
              <p:cNvSpPr/>
              <p:nvPr/>
            </p:nvSpPr>
            <p:spPr>
              <a:xfrm>
                <a:off x="8603168" y="431044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81" name="Google Shape;81;p5"/>
            <p:cNvGrpSpPr/>
            <p:nvPr/>
          </p:nvGrpSpPr>
          <p:grpSpPr>
            <a:xfrm>
              <a:off x="8710500" y="4079775"/>
              <a:ext cx="207675" cy="866000"/>
              <a:chOff x="8710500" y="4079775"/>
              <a:chExt cx="207675" cy="866000"/>
            </a:xfrm>
          </p:grpSpPr>
          <p:sp>
            <p:nvSpPr>
              <p:cNvPr id="82" name="Google Shape;82;p5"/>
              <p:cNvSpPr/>
              <p:nvPr/>
            </p:nvSpPr>
            <p:spPr>
              <a:xfrm>
                <a:off x="8814300" y="4841975"/>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83" name="Google Shape;83;p5"/>
              <p:cNvSpPr/>
              <p:nvPr/>
            </p:nvSpPr>
            <p:spPr>
              <a:xfrm>
                <a:off x="8710500" y="4630700"/>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84" name="Google Shape;84;p5"/>
              <p:cNvSpPr/>
              <p:nvPr/>
            </p:nvSpPr>
            <p:spPr>
              <a:xfrm>
                <a:off x="8883675" y="4518125"/>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85" name="Google Shape;85;p5"/>
              <p:cNvSpPr/>
              <p:nvPr/>
            </p:nvSpPr>
            <p:spPr>
              <a:xfrm>
                <a:off x="8710500" y="4079775"/>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8" name="Google Shape;88;p6"/>
          <p:cNvGrpSpPr/>
          <p:nvPr/>
        </p:nvGrpSpPr>
        <p:grpSpPr>
          <a:xfrm>
            <a:off x="-1950511" y="-1220800"/>
            <a:ext cx="12906801" cy="7558994"/>
            <a:chOff x="-1950511" y="-1220800"/>
            <a:chExt cx="12906801" cy="7558994"/>
          </a:xfrm>
        </p:grpSpPr>
        <p:grpSp>
          <p:nvGrpSpPr>
            <p:cNvPr id="89" name="Google Shape;89;p6"/>
            <p:cNvGrpSpPr/>
            <p:nvPr/>
          </p:nvGrpSpPr>
          <p:grpSpPr>
            <a:xfrm>
              <a:off x="-1950511" y="-1220800"/>
              <a:ext cx="12906801" cy="7558994"/>
              <a:chOff x="-1950511" y="-1220800"/>
              <a:chExt cx="12906801" cy="7558994"/>
            </a:xfrm>
          </p:grpSpPr>
          <p:sp>
            <p:nvSpPr>
              <p:cNvPr id="90" name="Google Shape;90;p6"/>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91" name="Google Shape;91;p6"/>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92" name="Google Shape;92;p6"/>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93" name="Google Shape;93;p6"/>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94" name="Google Shape;94;p6"/>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95" name="Google Shape;95;p6"/>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96" name="Google Shape;96;p6"/>
            <p:cNvGrpSpPr/>
            <p:nvPr/>
          </p:nvGrpSpPr>
          <p:grpSpPr>
            <a:xfrm>
              <a:off x="225825" y="197725"/>
              <a:ext cx="207675" cy="866000"/>
              <a:chOff x="8484425" y="1540950"/>
              <a:chExt cx="207675" cy="866000"/>
            </a:xfrm>
          </p:grpSpPr>
          <p:sp>
            <p:nvSpPr>
              <p:cNvPr id="97" name="Google Shape;97;p6"/>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98" name="Google Shape;98;p6"/>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99" name="Google Shape;99;p6"/>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00" name="Google Shape;100;p6"/>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7"/>
          <p:cNvSpPr txBox="1"/>
          <p:nvPr>
            <p:ph type="title"/>
          </p:nvPr>
        </p:nvSpPr>
        <p:spPr>
          <a:xfrm>
            <a:off x="720000" y="947500"/>
            <a:ext cx="4206300" cy="1049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7"/>
          <p:cNvSpPr txBox="1"/>
          <p:nvPr>
            <p:ph idx="1" type="subTitle"/>
          </p:nvPr>
        </p:nvSpPr>
        <p:spPr>
          <a:xfrm>
            <a:off x="720000" y="2065400"/>
            <a:ext cx="4206300" cy="2130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Epilogue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104" name="Google Shape;104;p7"/>
          <p:cNvSpPr/>
          <p:nvPr>
            <p:ph idx="2" type="pic"/>
          </p:nvPr>
        </p:nvSpPr>
        <p:spPr>
          <a:xfrm flipH="1">
            <a:off x="5543125" y="975242"/>
            <a:ext cx="2554800" cy="3309600"/>
          </a:xfrm>
          <a:prstGeom prst="roundRect">
            <a:avLst>
              <a:gd fmla="val 16667" name="adj"/>
            </a:avLst>
          </a:prstGeom>
          <a:noFill/>
          <a:ln>
            <a:noFill/>
          </a:ln>
        </p:spPr>
      </p:sp>
      <p:grpSp>
        <p:nvGrpSpPr>
          <p:cNvPr id="105" name="Google Shape;105;p7"/>
          <p:cNvGrpSpPr/>
          <p:nvPr/>
        </p:nvGrpSpPr>
        <p:grpSpPr>
          <a:xfrm>
            <a:off x="-1950511" y="-1220800"/>
            <a:ext cx="12906801" cy="7558994"/>
            <a:chOff x="-1950511" y="-1220800"/>
            <a:chExt cx="12906801" cy="7558994"/>
          </a:xfrm>
        </p:grpSpPr>
        <p:grpSp>
          <p:nvGrpSpPr>
            <p:cNvPr id="106" name="Google Shape;106;p7"/>
            <p:cNvGrpSpPr/>
            <p:nvPr/>
          </p:nvGrpSpPr>
          <p:grpSpPr>
            <a:xfrm flipH="1">
              <a:off x="-1950511" y="-1220800"/>
              <a:ext cx="12906801" cy="7558994"/>
              <a:chOff x="-1950511" y="-1220800"/>
              <a:chExt cx="12906801" cy="7558994"/>
            </a:xfrm>
          </p:grpSpPr>
          <p:sp>
            <p:nvSpPr>
              <p:cNvPr id="107" name="Google Shape;107;p7"/>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08" name="Google Shape;108;p7"/>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09" name="Google Shape;109;p7"/>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10" name="Google Shape;110;p7"/>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11" name="Google Shape;111;p7"/>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12" name="Google Shape;112;p7"/>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113" name="Google Shape;113;p7"/>
            <p:cNvGrpSpPr/>
            <p:nvPr/>
          </p:nvGrpSpPr>
          <p:grpSpPr>
            <a:xfrm>
              <a:off x="8710500" y="197725"/>
              <a:ext cx="207675" cy="866000"/>
              <a:chOff x="8484425" y="1540950"/>
              <a:chExt cx="207675" cy="866000"/>
            </a:xfrm>
          </p:grpSpPr>
          <p:sp>
            <p:nvSpPr>
              <p:cNvPr id="114" name="Google Shape;114;p7"/>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15" name="Google Shape;115;p7"/>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16" name="Google Shape;116;p7"/>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17" name="Google Shape;117;p7"/>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nvGrpSpPr>
            <p:cNvPr id="118" name="Google Shape;118;p7"/>
            <p:cNvGrpSpPr/>
            <p:nvPr/>
          </p:nvGrpSpPr>
          <p:grpSpPr>
            <a:xfrm>
              <a:off x="225825" y="4632712"/>
              <a:ext cx="345082" cy="313063"/>
              <a:chOff x="7902894" y="4321850"/>
              <a:chExt cx="345082" cy="313063"/>
            </a:xfrm>
          </p:grpSpPr>
          <p:sp>
            <p:nvSpPr>
              <p:cNvPr id="119" name="Google Shape;119;p7"/>
              <p:cNvSpPr/>
              <p:nvPr/>
            </p:nvSpPr>
            <p:spPr>
              <a:xfrm rot="5400000">
                <a:off x="7902894" y="4321850"/>
                <a:ext cx="109500" cy="109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20" name="Google Shape;120;p7"/>
              <p:cNvSpPr/>
              <p:nvPr/>
            </p:nvSpPr>
            <p:spPr>
              <a:xfrm rot="5400000">
                <a:off x="8138476" y="4525413"/>
                <a:ext cx="109500" cy="109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121" name="Google Shape;121;p7"/>
              <p:cNvCxnSpPr>
                <a:stCxn id="119" idx="7"/>
                <a:endCxn id="120" idx="3"/>
              </p:cNvCxnSpPr>
              <p:nvPr/>
            </p:nvCxnSpPr>
            <p:spPr>
              <a:xfrm>
                <a:off x="7996358" y="4415314"/>
                <a:ext cx="158100" cy="126000"/>
              </a:xfrm>
              <a:prstGeom prst="straightConnector1">
                <a:avLst/>
              </a:prstGeom>
              <a:noFill/>
              <a:ln cap="flat" cmpd="sng" w="19050">
                <a:solidFill>
                  <a:schemeClr val="dk1"/>
                </a:solidFill>
                <a:prstDash val="solid"/>
                <a:round/>
                <a:headEnd len="med" w="med" type="none"/>
                <a:tailEnd len="med" w="med" type="none"/>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8"/>
          <p:cNvSpPr txBox="1"/>
          <p:nvPr>
            <p:ph type="title"/>
          </p:nvPr>
        </p:nvSpPr>
        <p:spPr>
          <a:xfrm>
            <a:off x="713225" y="1619100"/>
            <a:ext cx="4252500" cy="1905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24" name="Google Shape;124;p8"/>
          <p:cNvGrpSpPr/>
          <p:nvPr/>
        </p:nvGrpSpPr>
        <p:grpSpPr>
          <a:xfrm>
            <a:off x="-1950511" y="-1220800"/>
            <a:ext cx="12906801" cy="7558994"/>
            <a:chOff x="-1950511" y="-1220800"/>
            <a:chExt cx="12906801" cy="7558994"/>
          </a:xfrm>
        </p:grpSpPr>
        <p:grpSp>
          <p:nvGrpSpPr>
            <p:cNvPr id="125" name="Google Shape;125;p8"/>
            <p:cNvGrpSpPr/>
            <p:nvPr/>
          </p:nvGrpSpPr>
          <p:grpSpPr>
            <a:xfrm>
              <a:off x="-1950511" y="-1220800"/>
              <a:ext cx="12906801" cy="7558994"/>
              <a:chOff x="-1950511" y="-1220800"/>
              <a:chExt cx="12906801" cy="7558994"/>
            </a:xfrm>
          </p:grpSpPr>
          <p:sp>
            <p:nvSpPr>
              <p:cNvPr id="126" name="Google Shape;126;p8"/>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27" name="Google Shape;127;p8"/>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28" name="Google Shape;128;p8"/>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29" name="Google Shape;129;p8"/>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30" name="Google Shape;130;p8"/>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31" name="Google Shape;131;p8"/>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132" name="Google Shape;132;p8"/>
            <p:cNvGrpSpPr/>
            <p:nvPr/>
          </p:nvGrpSpPr>
          <p:grpSpPr>
            <a:xfrm>
              <a:off x="8710500" y="4079775"/>
              <a:ext cx="207675" cy="866000"/>
              <a:chOff x="8484425" y="1540950"/>
              <a:chExt cx="207675" cy="866000"/>
            </a:xfrm>
          </p:grpSpPr>
          <p:sp>
            <p:nvSpPr>
              <p:cNvPr id="133" name="Google Shape;133;p8"/>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34" name="Google Shape;134;p8"/>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35" name="Google Shape;135;p8"/>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36" name="Google Shape;136;p8"/>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7" name="Shape 137"/>
        <p:cNvGrpSpPr/>
        <p:nvPr/>
      </p:nvGrpSpPr>
      <p:grpSpPr>
        <a:xfrm>
          <a:off x="0" y="0"/>
          <a:ext cx="0" cy="0"/>
          <a:chOff x="0" y="0"/>
          <a:chExt cx="0" cy="0"/>
        </a:xfrm>
      </p:grpSpPr>
      <p:sp>
        <p:nvSpPr>
          <p:cNvPr id="138" name="Google Shape;138;p9"/>
          <p:cNvSpPr txBox="1"/>
          <p:nvPr>
            <p:ph type="title"/>
          </p:nvPr>
        </p:nvSpPr>
        <p:spPr>
          <a:xfrm>
            <a:off x="1084600" y="1400250"/>
            <a:ext cx="3633600" cy="1019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50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39" name="Google Shape;139;p9"/>
          <p:cNvSpPr txBox="1"/>
          <p:nvPr>
            <p:ph idx="1" type="subTitle"/>
          </p:nvPr>
        </p:nvSpPr>
        <p:spPr>
          <a:xfrm>
            <a:off x="1084600" y="2419350"/>
            <a:ext cx="3633600" cy="1053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40" name="Google Shape;140;p9"/>
          <p:cNvGrpSpPr/>
          <p:nvPr/>
        </p:nvGrpSpPr>
        <p:grpSpPr>
          <a:xfrm>
            <a:off x="-1950511" y="-1220800"/>
            <a:ext cx="12906801" cy="7558994"/>
            <a:chOff x="-1950511" y="-1220800"/>
            <a:chExt cx="12906801" cy="7558994"/>
          </a:xfrm>
        </p:grpSpPr>
        <p:grpSp>
          <p:nvGrpSpPr>
            <p:cNvPr id="141" name="Google Shape;141;p9"/>
            <p:cNvGrpSpPr/>
            <p:nvPr/>
          </p:nvGrpSpPr>
          <p:grpSpPr>
            <a:xfrm>
              <a:off x="-1950511" y="-1220800"/>
              <a:ext cx="12906801" cy="7558994"/>
              <a:chOff x="-1950511" y="-1220800"/>
              <a:chExt cx="12906801" cy="7558994"/>
            </a:xfrm>
          </p:grpSpPr>
          <p:grpSp>
            <p:nvGrpSpPr>
              <p:cNvPr id="142" name="Google Shape;142;p9"/>
              <p:cNvGrpSpPr/>
              <p:nvPr/>
            </p:nvGrpSpPr>
            <p:grpSpPr>
              <a:xfrm>
                <a:off x="-1950511" y="-1220800"/>
                <a:ext cx="12906801" cy="7558994"/>
                <a:chOff x="-1950511" y="-1220800"/>
                <a:chExt cx="12906801" cy="7558994"/>
              </a:xfrm>
            </p:grpSpPr>
            <p:sp>
              <p:nvSpPr>
                <p:cNvPr id="143" name="Google Shape;143;p9"/>
                <p:cNvSpPr/>
                <p:nvPr/>
              </p:nvSpPr>
              <p:spPr>
                <a:xfrm rot="10800000">
                  <a:off x="6880049" y="-1220800"/>
                  <a:ext cx="4076241" cy="2983271"/>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44" name="Google Shape;144;p9"/>
                <p:cNvSpPr/>
                <p:nvPr/>
              </p:nvSpPr>
              <p:spPr>
                <a:xfrm>
                  <a:off x="7768342" y="-1165905"/>
                  <a:ext cx="2997327" cy="2371658"/>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45" name="Google Shape;145;p9"/>
                <p:cNvSpPr/>
                <p:nvPr/>
              </p:nvSpPr>
              <p:spPr>
                <a:xfrm>
                  <a:off x="7644056" y="-860227"/>
                  <a:ext cx="2548206" cy="2203537"/>
                </a:xfrm>
                <a:custGeom>
                  <a:rect b="b" l="l" r="r" t="t"/>
                  <a:pathLst>
                    <a:path extrusionOk="0" h="2203537" w="2548206">
                      <a:moveTo>
                        <a:pt x="1773331" y="1559838"/>
                      </a:moveTo>
                      <a:cubicBezTo>
                        <a:pt x="1591337" y="1430447"/>
                        <a:pt x="1371240" y="1367387"/>
                        <a:pt x="1153597" y="1317427"/>
                      </a:cubicBezTo>
                      <a:cubicBezTo>
                        <a:pt x="935954" y="1267467"/>
                        <a:pt x="713729" y="1227645"/>
                        <a:pt x="509784" y="1136705"/>
                      </a:cubicBezTo>
                      <a:cubicBezTo>
                        <a:pt x="305839" y="1045765"/>
                        <a:pt x="117613" y="894945"/>
                        <a:pt x="36592" y="686858"/>
                      </a:cubicBezTo>
                      <a:cubicBezTo>
                        <a:pt x="-44437" y="478778"/>
                        <a:pt x="9211" y="210614"/>
                        <a:pt x="196491" y="89007"/>
                      </a:cubicBezTo>
                      <a:cubicBezTo>
                        <a:pt x="307482" y="16936"/>
                        <a:pt x="445883" y="3753"/>
                        <a:pt x="578182" y="777"/>
                      </a:cubicBezTo>
                      <a:cubicBezTo>
                        <a:pt x="952097" y="-7628"/>
                        <a:pt x="1332260" y="51396"/>
                        <a:pt x="1669276" y="213574"/>
                      </a:cubicBezTo>
                      <a:cubicBezTo>
                        <a:pt x="2006300" y="375753"/>
                        <a:pt x="2297627" y="646801"/>
                        <a:pt x="2445804" y="990209"/>
                      </a:cubicBezTo>
                      <a:cubicBezTo>
                        <a:pt x="2593982" y="1333616"/>
                        <a:pt x="2586288" y="1749723"/>
                        <a:pt x="2390316" y="2068286"/>
                      </a:cubicBezTo>
                      <a:cubicBezTo>
                        <a:pt x="2342423" y="2146134"/>
                        <a:pt x="2259358" y="2233864"/>
                        <a:pt x="2157832" y="2193278"/>
                      </a:cubicBezTo>
                      <a:cubicBezTo>
                        <a:pt x="2086246" y="2164663"/>
                        <a:pt x="2090925" y="2105760"/>
                        <a:pt x="2081907" y="2039020"/>
                      </a:cubicBezTo>
                      <a:cubicBezTo>
                        <a:pt x="2055261" y="1841708"/>
                        <a:pt x="1933934" y="1674010"/>
                        <a:pt x="1773331" y="1559831"/>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46" name="Google Shape;146;p9"/>
                <p:cNvSpPr/>
                <p:nvPr/>
              </p:nvSpPr>
              <p:spPr>
                <a:xfrm rot="10800000">
                  <a:off x="-1950511" y="3213524"/>
                  <a:ext cx="3948978" cy="3124659"/>
                </a:xfrm>
                <a:custGeom>
                  <a:rect b="b" l="l" r="r" t="t"/>
                  <a:pathLst>
                    <a:path extrusionOk="0" h="2371658" w="2997327">
                      <a:moveTo>
                        <a:pt x="2119723" y="2358427"/>
                      </a:moveTo>
                      <a:cubicBezTo>
                        <a:pt x="1840617" y="2314509"/>
                        <a:pt x="1580351" y="2160509"/>
                        <a:pt x="1407511" y="1937005"/>
                      </a:cubicBezTo>
                      <a:cubicBezTo>
                        <a:pt x="1305380" y="1804933"/>
                        <a:pt x="1234218" y="1652107"/>
                        <a:pt x="1149032" y="1508518"/>
                      </a:cubicBezTo>
                      <a:cubicBezTo>
                        <a:pt x="1063847" y="1364929"/>
                        <a:pt x="959557" y="1225778"/>
                        <a:pt x="813825" y="1144303"/>
                      </a:cubicBezTo>
                      <a:cubicBezTo>
                        <a:pt x="690053" y="1075109"/>
                        <a:pt x="546517" y="1052953"/>
                        <a:pt x="409925" y="1014874"/>
                      </a:cubicBezTo>
                      <a:cubicBezTo>
                        <a:pt x="273333" y="976786"/>
                        <a:pt x="133076" y="915082"/>
                        <a:pt x="56674" y="795618"/>
                      </a:cubicBezTo>
                      <a:cubicBezTo>
                        <a:pt x="-22469" y="671868"/>
                        <a:pt x="-14814" y="504639"/>
                        <a:pt x="55379" y="375611"/>
                      </a:cubicBezTo>
                      <a:cubicBezTo>
                        <a:pt x="125572" y="246576"/>
                        <a:pt x="250488" y="153493"/>
                        <a:pt x="386588" y="98247"/>
                      </a:cubicBezTo>
                      <a:cubicBezTo>
                        <a:pt x="522695" y="43002"/>
                        <a:pt x="670259" y="22413"/>
                        <a:pt x="816695" y="10843"/>
                      </a:cubicBezTo>
                      <a:cubicBezTo>
                        <a:pt x="1147737" y="-15310"/>
                        <a:pt x="1485163" y="2946"/>
                        <a:pt x="1803468" y="97574"/>
                      </a:cubicBezTo>
                      <a:cubicBezTo>
                        <a:pt x="2121775" y="192201"/>
                        <a:pt x="2420719" y="366321"/>
                        <a:pt x="2636113" y="619060"/>
                      </a:cubicBezTo>
                      <a:cubicBezTo>
                        <a:pt x="2847305" y="866870"/>
                        <a:pt x="2965997" y="1184616"/>
                        <a:pt x="2991848" y="1507594"/>
                      </a:cubicBezTo>
                      <a:cubicBezTo>
                        <a:pt x="3004857" y="1670136"/>
                        <a:pt x="2994710" y="1834631"/>
                        <a:pt x="2961333" y="1994249"/>
                      </a:cubicBezTo>
                      <a:cubicBezTo>
                        <a:pt x="2949838" y="2049222"/>
                        <a:pt x="2943076" y="2139708"/>
                        <a:pt x="2908397" y="2185171"/>
                      </a:cubicBezTo>
                      <a:cubicBezTo>
                        <a:pt x="2867439" y="2238857"/>
                        <a:pt x="2757925" y="2272992"/>
                        <a:pt x="2697015" y="2296298"/>
                      </a:cubicBezTo>
                      <a:cubicBezTo>
                        <a:pt x="2514279" y="2366211"/>
                        <a:pt x="2313173" y="2388867"/>
                        <a:pt x="2119738" y="23584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47" name="Google Shape;147;p9"/>
                <p:cNvSpPr/>
                <p:nvPr/>
              </p:nvSpPr>
              <p:spPr>
                <a:xfrm>
                  <a:off x="-1440096" y="4073852"/>
                  <a:ext cx="3093921" cy="2264342"/>
                </a:xfrm>
                <a:custGeom>
                  <a:rect b="b" l="l" r="r" t="t"/>
                  <a:pathLst>
                    <a:path extrusionOk="0" h="2264342" w="3093921">
                      <a:moveTo>
                        <a:pt x="813350" y="1979"/>
                      </a:moveTo>
                      <a:cubicBezTo>
                        <a:pt x="1095371" y="19062"/>
                        <a:pt x="1369145" y="147529"/>
                        <a:pt x="1562528" y="353527"/>
                      </a:cubicBezTo>
                      <a:cubicBezTo>
                        <a:pt x="1676797" y="475255"/>
                        <a:pt x="1762218" y="620585"/>
                        <a:pt x="1860715" y="755398"/>
                      </a:cubicBezTo>
                      <a:cubicBezTo>
                        <a:pt x="1959212" y="890203"/>
                        <a:pt x="2076306" y="1018769"/>
                        <a:pt x="2229140" y="1085963"/>
                      </a:cubicBezTo>
                      <a:cubicBezTo>
                        <a:pt x="2358955" y="1143034"/>
                        <a:pt x="2503945" y="1151385"/>
                        <a:pt x="2643551" y="1176260"/>
                      </a:cubicBezTo>
                      <a:cubicBezTo>
                        <a:pt x="2783156" y="1201134"/>
                        <a:pt x="2928661" y="1249179"/>
                        <a:pt x="3016110" y="1360806"/>
                      </a:cubicBezTo>
                      <a:cubicBezTo>
                        <a:pt x="3106695" y="1476438"/>
                        <a:pt x="3115039" y="1643629"/>
                        <a:pt x="3057476" y="1778775"/>
                      </a:cubicBezTo>
                      <a:cubicBezTo>
                        <a:pt x="2999914" y="1913920"/>
                        <a:pt x="2884455" y="2018498"/>
                        <a:pt x="2754239" y="2086480"/>
                      </a:cubicBezTo>
                      <a:cubicBezTo>
                        <a:pt x="2624030" y="2154462"/>
                        <a:pt x="2479093" y="2189036"/>
                        <a:pt x="2334437" y="2214523"/>
                      </a:cubicBezTo>
                      <a:cubicBezTo>
                        <a:pt x="2007400" y="2272147"/>
                        <a:pt x="1669771" y="2286170"/>
                        <a:pt x="1343893" y="2222345"/>
                      </a:cubicBezTo>
                      <a:cubicBezTo>
                        <a:pt x="1018015" y="2158520"/>
                        <a:pt x="703813" y="2013720"/>
                        <a:pt x="465293" y="1782682"/>
                      </a:cubicBezTo>
                      <a:cubicBezTo>
                        <a:pt x="231423" y="1556157"/>
                        <a:pt x="82950" y="1251185"/>
                        <a:pt x="26395" y="932152"/>
                      </a:cubicBezTo>
                      <a:cubicBezTo>
                        <a:pt x="-2061" y="771594"/>
                        <a:pt x="-7664" y="606887"/>
                        <a:pt x="10342" y="444800"/>
                      </a:cubicBezTo>
                      <a:cubicBezTo>
                        <a:pt x="16544" y="388979"/>
                        <a:pt x="14635" y="298266"/>
                        <a:pt x="44818" y="249699"/>
                      </a:cubicBezTo>
                      <a:cubicBezTo>
                        <a:pt x="80467" y="192348"/>
                        <a:pt x="186225" y="147923"/>
                        <a:pt x="244636" y="118907"/>
                      </a:cubicBezTo>
                      <a:cubicBezTo>
                        <a:pt x="419868" y="31882"/>
                        <a:pt x="617893" y="-9863"/>
                        <a:pt x="813357" y="1972"/>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sp>
              <p:nvSpPr>
                <p:cNvPr id="148" name="Google Shape;148;p9"/>
                <p:cNvSpPr/>
                <p:nvPr/>
              </p:nvSpPr>
              <p:spPr>
                <a:xfrm>
                  <a:off x="-1362316" y="3724032"/>
                  <a:ext cx="2326696" cy="2517627"/>
                </a:xfrm>
                <a:custGeom>
                  <a:rect b="b" l="l" r="r" t="t"/>
                  <a:pathLst>
                    <a:path extrusionOk="0" h="2517627" w="2326696">
                      <a:moveTo>
                        <a:pt x="800137" y="722496"/>
                      </a:moveTo>
                      <a:cubicBezTo>
                        <a:pt x="951563" y="886613"/>
                        <a:pt x="1153941" y="993682"/>
                        <a:pt x="1356614" y="1087416"/>
                      </a:cubicBezTo>
                      <a:cubicBezTo>
                        <a:pt x="1559287" y="1181150"/>
                        <a:pt x="1768541" y="1265912"/>
                        <a:pt x="1949369" y="1396931"/>
                      </a:cubicBezTo>
                      <a:cubicBezTo>
                        <a:pt x="2130197" y="1527950"/>
                        <a:pt x="2283304" y="1714321"/>
                        <a:pt x="2319710" y="1934637"/>
                      </a:cubicBezTo>
                      <a:cubicBezTo>
                        <a:pt x="2356117" y="2154953"/>
                        <a:pt x="2248366" y="2406299"/>
                        <a:pt x="2040037" y="2486707"/>
                      </a:cubicBezTo>
                      <a:cubicBezTo>
                        <a:pt x="1916574" y="2534358"/>
                        <a:pt x="1778430" y="2518737"/>
                        <a:pt x="1648350" y="2494385"/>
                      </a:cubicBezTo>
                      <a:cubicBezTo>
                        <a:pt x="1280727" y="2425555"/>
                        <a:pt x="920896" y="2289463"/>
                        <a:pt x="624526" y="2061309"/>
                      </a:cubicBezTo>
                      <a:cubicBezTo>
                        <a:pt x="328156" y="1833156"/>
                        <a:pt x="98943" y="1507891"/>
                        <a:pt x="24707" y="1141321"/>
                      </a:cubicBezTo>
                      <a:cubicBezTo>
                        <a:pt x="-49522" y="774751"/>
                        <a:pt x="43758" y="369162"/>
                        <a:pt x="301170" y="97818"/>
                      </a:cubicBezTo>
                      <a:cubicBezTo>
                        <a:pt x="364078" y="31510"/>
                        <a:pt x="463439" y="-37214"/>
                        <a:pt x="554424" y="23415"/>
                      </a:cubicBezTo>
                      <a:cubicBezTo>
                        <a:pt x="618575" y="66167"/>
                        <a:pt x="601863" y="122844"/>
                        <a:pt x="596926" y="190007"/>
                      </a:cubicBezTo>
                      <a:cubicBezTo>
                        <a:pt x="582342" y="388577"/>
                        <a:pt x="666506" y="577674"/>
                        <a:pt x="800137" y="722504"/>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pilogue"/>
                    <a:ea typeface="Epilogue"/>
                    <a:cs typeface="Epilogue"/>
                    <a:sym typeface="Epilogue"/>
                  </a:endParaRPr>
                </a:p>
              </p:txBody>
            </p:sp>
          </p:grpSp>
          <p:grpSp>
            <p:nvGrpSpPr>
              <p:cNvPr id="149" name="Google Shape;149;p9"/>
              <p:cNvGrpSpPr/>
              <p:nvPr/>
            </p:nvGrpSpPr>
            <p:grpSpPr>
              <a:xfrm flipH="1" rot="10800000">
                <a:off x="225825" y="197725"/>
                <a:ext cx="345082" cy="313063"/>
                <a:chOff x="7902894" y="4321850"/>
                <a:chExt cx="345082" cy="313063"/>
              </a:xfrm>
            </p:grpSpPr>
            <p:sp>
              <p:nvSpPr>
                <p:cNvPr id="150" name="Google Shape;150;p9"/>
                <p:cNvSpPr/>
                <p:nvPr/>
              </p:nvSpPr>
              <p:spPr>
                <a:xfrm rot="5400000">
                  <a:off x="8138476" y="4525413"/>
                  <a:ext cx="109500" cy="109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cxnSp>
              <p:nvCxnSpPr>
                <p:cNvPr id="151" name="Google Shape;151;p9"/>
                <p:cNvCxnSpPr>
                  <a:stCxn id="152" idx="7"/>
                  <a:endCxn id="150" idx="3"/>
                </p:cNvCxnSpPr>
                <p:nvPr/>
              </p:nvCxnSpPr>
              <p:spPr>
                <a:xfrm>
                  <a:off x="7996358" y="4415314"/>
                  <a:ext cx="158100" cy="126000"/>
                </a:xfrm>
                <a:prstGeom prst="straightConnector1">
                  <a:avLst/>
                </a:prstGeom>
                <a:noFill/>
                <a:ln cap="flat" cmpd="sng" w="19050">
                  <a:solidFill>
                    <a:schemeClr val="dk1"/>
                  </a:solidFill>
                  <a:prstDash val="solid"/>
                  <a:round/>
                  <a:headEnd len="med" w="med" type="none"/>
                  <a:tailEnd len="med" w="med" type="none"/>
                </a:ln>
              </p:spPr>
            </p:cxnSp>
            <p:sp>
              <p:nvSpPr>
                <p:cNvPr id="152" name="Google Shape;152;p9"/>
                <p:cNvSpPr/>
                <p:nvPr/>
              </p:nvSpPr>
              <p:spPr>
                <a:xfrm rot="5400000">
                  <a:off x="7902894" y="4321850"/>
                  <a:ext cx="109500" cy="109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grpSp>
          <p:nvGrpSpPr>
            <p:cNvPr id="153" name="Google Shape;153;p9"/>
            <p:cNvGrpSpPr/>
            <p:nvPr/>
          </p:nvGrpSpPr>
          <p:grpSpPr>
            <a:xfrm>
              <a:off x="8710500" y="4079775"/>
              <a:ext cx="207675" cy="866000"/>
              <a:chOff x="8484425" y="1540950"/>
              <a:chExt cx="207675" cy="866000"/>
            </a:xfrm>
          </p:grpSpPr>
          <p:sp>
            <p:nvSpPr>
              <p:cNvPr id="154" name="Google Shape;154;p9"/>
              <p:cNvSpPr/>
              <p:nvPr/>
            </p:nvSpPr>
            <p:spPr>
              <a:xfrm>
                <a:off x="8588225" y="2303150"/>
                <a:ext cx="103800" cy="103800"/>
              </a:xfrm>
              <a:prstGeom prst="plaqu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55" name="Google Shape;155;p9"/>
              <p:cNvSpPr/>
              <p:nvPr/>
            </p:nvSpPr>
            <p:spPr>
              <a:xfrm>
                <a:off x="8484425" y="2091875"/>
                <a:ext cx="103800" cy="10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56" name="Google Shape;156;p9"/>
              <p:cNvSpPr/>
              <p:nvPr/>
            </p:nvSpPr>
            <p:spPr>
              <a:xfrm>
                <a:off x="8657600" y="1979300"/>
                <a:ext cx="34500" cy="3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
            <p:nvSpPr>
              <p:cNvPr id="157" name="Google Shape;157;p9"/>
              <p:cNvSpPr/>
              <p:nvPr/>
            </p:nvSpPr>
            <p:spPr>
              <a:xfrm>
                <a:off x="8484425" y="1540950"/>
                <a:ext cx="199200" cy="199200"/>
              </a:xfrm>
              <a:prstGeom prst="plaqu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 name="Shape 158"/>
        <p:cNvGrpSpPr/>
        <p:nvPr/>
      </p:nvGrpSpPr>
      <p:grpSpPr>
        <a:xfrm>
          <a:off x="0" y="0"/>
          <a:ext cx="0" cy="0"/>
          <a:chOff x="0" y="0"/>
          <a:chExt cx="0" cy="0"/>
        </a:xfrm>
      </p:grpSpPr>
      <p:sp>
        <p:nvSpPr>
          <p:cNvPr id="159" name="Google Shape;159;p10"/>
          <p:cNvSpPr/>
          <p:nvPr>
            <p:ph idx="2" type="pic"/>
          </p:nvPr>
        </p:nvSpPr>
        <p:spPr>
          <a:xfrm>
            <a:off x="-25" y="-13725"/>
            <a:ext cx="9144000" cy="5157300"/>
          </a:xfrm>
          <a:prstGeom prst="rect">
            <a:avLst/>
          </a:prstGeom>
          <a:noFill/>
          <a:ln>
            <a:noFill/>
          </a:ln>
        </p:spPr>
      </p:sp>
      <p:sp>
        <p:nvSpPr>
          <p:cNvPr id="160" name="Google Shape;160;p10"/>
          <p:cNvSpPr txBox="1"/>
          <p:nvPr>
            <p:ph type="title"/>
          </p:nvPr>
        </p:nvSpPr>
        <p:spPr>
          <a:xfrm>
            <a:off x="713225" y="539500"/>
            <a:ext cx="3136200" cy="8280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1pPr>
            <a:lvl2pPr lvl="1"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2pPr>
            <a:lvl3pPr lvl="2"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3pPr>
            <a:lvl4pPr lvl="3"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4pPr>
            <a:lvl5pPr lvl="4"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5pPr>
            <a:lvl6pPr lvl="5"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6pPr>
            <a:lvl7pPr lvl="6"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7pPr>
            <a:lvl8pPr lvl="7"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8pPr>
            <a:lvl9pPr lvl="8" rtl="0">
              <a:spcBef>
                <a:spcPts val="0"/>
              </a:spcBef>
              <a:spcAft>
                <a:spcPts val="0"/>
              </a:spcAft>
              <a:buClr>
                <a:schemeClr val="dk1"/>
              </a:buClr>
              <a:buSzPts val="2800"/>
              <a:buFont typeface="Unbounded"/>
              <a:buNone/>
              <a:defRPr b="1" sz="2800">
                <a:solidFill>
                  <a:schemeClr val="dk1"/>
                </a:solidFill>
                <a:latin typeface="Unbounded"/>
                <a:ea typeface="Unbounded"/>
                <a:cs typeface="Unbounded"/>
                <a:sym typeface="Unbounde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1pPr>
            <a:lvl2pPr indent="-317500" lvl="1" marL="9144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2pPr>
            <a:lvl3pPr indent="-317500" lvl="2" marL="13716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3pPr>
            <a:lvl4pPr indent="-317500" lvl="3" marL="18288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4pPr>
            <a:lvl5pPr indent="-317500" lvl="4" marL="22860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5pPr>
            <a:lvl6pPr indent="-317500" lvl="5" marL="27432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6pPr>
            <a:lvl7pPr indent="-317500" lvl="6" marL="32004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7pPr>
            <a:lvl8pPr indent="-317500" lvl="7" marL="36576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8pPr>
            <a:lvl9pPr indent="-317500" lvl="8" marL="4114800">
              <a:lnSpc>
                <a:spcPct val="115000"/>
              </a:lnSpc>
              <a:spcBef>
                <a:spcPts val="0"/>
              </a:spcBef>
              <a:spcAft>
                <a:spcPts val="0"/>
              </a:spcAft>
              <a:buClr>
                <a:schemeClr val="dk1"/>
              </a:buClr>
              <a:buSzPts val="1400"/>
              <a:buFont typeface="Epilogue"/>
              <a:buChar char="■"/>
              <a:defRPr>
                <a:solidFill>
                  <a:schemeClr val="dk1"/>
                </a:solidFill>
                <a:latin typeface="Epilogue"/>
                <a:ea typeface="Epilogue"/>
                <a:cs typeface="Epilogue"/>
                <a:sym typeface="Epilogu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geeksforgeeks.org/sedimentation/" TargetMode="External"/><Relationship Id="rId4" Type="http://schemas.openxmlformats.org/officeDocument/2006/relationships/hyperlink" Target="https://www.geeksforgeeks.org/sedimentation/" TargetMode="External"/><Relationship Id="rId9" Type="http://schemas.openxmlformats.org/officeDocument/2006/relationships/hyperlink" Target="https://www.waterandwastewater.com/centrifuges-in-wastewater-treatment-enhancing-efficiency-and-purity/" TargetMode="External"/><Relationship Id="rId5" Type="http://schemas.openxmlformats.org/officeDocument/2006/relationships/hyperlink" Target="https://www.fishersci.se/se/en/scientific-products/centrifuge-guide/centrifugation-theory.html" TargetMode="External"/><Relationship Id="rId6" Type="http://schemas.openxmlformats.org/officeDocument/2006/relationships/hyperlink" Target="https://www.fishersci.se/se/en/scientific-products/centrifuge-guide/centrifugation-theory.html" TargetMode="External"/><Relationship Id="rId7" Type="http://schemas.openxmlformats.org/officeDocument/2006/relationships/hyperlink" Target="https://www.proprofs.com/quiz-school/quizzes/centrifugal-and-centripetal-forces-quiz" TargetMode="External"/><Relationship Id="rId8" Type="http://schemas.openxmlformats.org/officeDocument/2006/relationships/hyperlink" Target="https://www.proprofs.com/quiz-school/quizzes/centrifugal-and-centripetal-forces-quiz" TargetMode="External"/><Relationship Id="rId11" Type="http://schemas.openxmlformats.org/officeDocument/2006/relationships/hyperlink" Target="https://www.waterandwastewater.com/centrifuges-in-wastewater-treatment-enhancing-efficiency-and-purity/" TargetMode="External"/><Relationship Id="rId10" Type="http://schemas.openxmlformats.org/officeDocument/2006/relationships/hyperlink" Target="https://www.waterandwastewater.com/centrifuges-in-wastewater-treatment-enhancing-efficiency-and-purity/" TargetMode="External"/><Relationship Id="rId13" Type="http://schemas.openxmlformats.org/officeDocument/2006/relationships/hyperlink" Target="https://landryhealthcare.com/services/platelet-rich-plasma-injections/" TargetMode="External"/><Relationship Id="rId12" Type="http://schemas.openxmlformats.org/officeDocument/2006/relationships/hyperlink" Target="https://landryhealthcare.com/services/platelet-rich-plasma-injections/" TargetMode="External"/><Relationship Id="rId15" Type="http://schemas.openxmlformats.org/officeDocument/2006/relationships/hyperlink" Target="https://dairyprocessinghandbook.tetrapak.com/chapter/centrifugal-separators-and-milk-standardization" TargetMode="External"/><Relationship Id="rId14" Type="http://schemas.openxmlformats.org/officeDocument/2006/relationships/hyperlink" Target="https://dairyprocessinghandbook.tetrapak.com/chapter/centrifugal-separators-and-milk-standardiz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oilandgasiq.com/strategy-management-and-information/articles/oil-and-gas-companies" TargetMode="External"/><Relationship Id="rId4" Type="http://schemas.openxmlformats.org/officeDocument/2006/relationships/hyperlink" Target="https://www.oilandgasiq.com/strategy-management-and-information/articles/oil-and-gas-companies" TargetMode="External"/><Relationship Id="rId9" Type="http://schemas.openxmlformats.org/officeDocument/2006/relationships/hyperlink" Target="https://www.machinerylubrication.com/Read/31902/disc-stack-centrifuge" TargetMode="External"/><Relationship Id="rId5" Type="http://schemas.openxmlformats.org/officeDocument/2006/relationships/hyperlink" Target="https://www.wvodesigns.com/perforated-basket-centrifuge-50kg-724.html" TargetMode="External"/><Relationship Id="rId6" Type="http://schemas.openxmlformats.org/officeDocument/2006/relationships/hyperlink" Target="https://www.wvodesigns.com/perforated-basket-centrifuge-50kg-724.html" TargetMode="External"/><Relationship Id="rId7" Type="http://schemas.openxmlformats.org/officeDocument/2006/relationships/hyperlink" Target="https://www.centrisys-cnp.com/blog/decanter-centrifuge-spare-rotating-assemblies-explained" TargetMode="External"/><Relationship Id="rId8" Type="http://schemas.openxmlformats.org/officeDocument/2006/relationships/hyperlink" Target="https://www.centrisys-cnp.com/blog/decanter-centrifuge-spare-rotating-assemblies-explained" TargetMode="External"/><Relationship Id="rId11" Type="http://schemas.openxmlformats.org/officeDocument/2006/relationships/hyperlink" Target="https://www.sultrade.cz/en/pusher-centrifuges-continuous-centrifuge/" TargetMode="External"/><Relationship Id="rId10" Type="http://schemas.openxmlformats.org/officeDocument/2006/relationships/hyperlink" Target="https://www.machinerylubrication.com/Read/31902/disc-stack-centrifuge" TargetMode="External"/><Relationship Id="rId13" Type="http://schemas.openxmlformats.org/officeDocument/2006/relationships/hyperlink" Target="https://en.wikipedia.org/wiki/Solid_bowl_centrifuge" TargetMode="External"/><Relationship Id="rId12" Type="http://schemas.openxmlformats.org/officeDocument/2006/relationships/hyperlink" Target="https://www.sultrade.cz/en/pusher-centrifuges-continuous-centrifuge/" TargetMode="External"/><Relationship Id="rId14" Type="http://schemas.openxmlformats.org/officeDocument/2006/relationships/hyperlink" Target="https://en.wikipedia.org/wiki/Solid_bowl_centrifu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0"/>
          <p:cNvSpPr txBox="1"/>
          <p:nvPr>
            <p:ph type="ctrTitle"/>
          </p:nvPr>
        </p:nvSpPr>
        <p:spPr>
          <a:xfrm>
            <a:off x="713225" y="1505100"/>
            <a:ext cx="5730900" cy="167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Centrifugation &amp; </a:t>
            </a:r>
            <a:r>
              <a:rPr lang="en"/>
              <a:t>Sedimentation</a:t>
            </a:r>
            <a:endParaRPr/>
          </a:p>
        </p:txBody>
      </p:sp>
      <p:sp>
        <p:nvSpPr>
          <p:cNvPr id="544" name="Google Shape;544;p30"/>
          <p:cNvSpPr txBox="1"/>
          <p:nvPr>
            <p:ph idx="1" type="subTitle"/>
          </p:nvPr>
        </p:nvSpPr>
        <p:spPr>
          <a:xfrm>
            <a:off x="713225" y="3176700"/>
            <a:ext cx="8520600" cy="7926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CHBE 446 Team #3</a:t>
            </a:r>
            <a:endParaRPr sz="1600">
              <a:solidFill>
                <a:schemeClr val="dk1"/>
              </a:solidFill>
            </a:endParaRPr>
          </a:p>
          <a:p>
            <a:pPr indent="0" lvl="0" marL="0" rtl="0" algn="l">
              <a:spcBef>
                <a:spcPts val="0"/>
              </a:spcBef>
              <a:spcAft>
                <a:spcPts val="0"/>
              </a:spcAft>
              <a:buNone/>
            </a:pPr>
            <a:r>
              <a:rPr lang="en" sz="1600">
                <a:solidFill>
                  <a:schemeClr val="dk1"/>
                </a:solidFill>
              </a:rPr>
              <a:t>Allison Chung, Zachary Gaston, Jess Gorski, James Ko, Esther Tan</a:t>
            </a:r>
            <a:endParaRPr sz="1600">
              <a:solidFill>
                <a:schemeClr val="dk1"/>
              </a:solidFill>
            </a:endParaRPr>
          </a:p>
        </p:txBody>
      </p:sp>
      <p:sp>
        <p:nvSpPr>
          <p:cNvPr id="545" name="Google Shape;545;p30"/>
          <p:cNvSpPr txBox="1"/>
          <p:nvPr/>
        </p:nvSpPr>
        <p:spPr>
          <a:xfrm>
            <a:off x="-4497050" y="-515275"/>
            <a:ext cx="600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9"/>
          <p:cNvSpPr txBox="1"/>
          <p:nvPr>
            <p:ph type="title"/>
          </p:nvPr>
        </p:nvSpPr>
        <p:spPr>
          <a:xfrm>
            <a:off x="765125"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Decanter</a:t>
            </a:r>
            <a:endParaRPr/>
          </a:p>
        </p:txBody>
      </p:sp>
      <p:sp>
        <p:nvSpPr>
          <p:cNvPr id="630" name="Google Shape;630;p39"/>
          <p:cNvSpPr txBox="1"/>
          <p:nvPr>
            <p:ph idx="1" type="body"/>
          </p:nvPr>
        </p:nvSpPr>
        <p:spPr>
          <a:xfrm>
            <a:off x="765125" y="1017725"/>
            <a:ext cx="4438200" cy="399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u="sng">
                <a:solidFill>
                  <a:schemeClr val="dk1"/>
                </a:solidFill>
              </a:rPr>
              <a:t>Parameters:</a:t>
            </a:r>
            <a:r>
              <a:rPr lang="en">
                <a:solidFill>
                  <a:schemeClr val="dk1"/>
                </a:solidFill>
              </a:rPr>
              <a:t> The decanter model requires a </a:t>
            </a:r>
            <a:r>
              <a:rPr lang="en">
                <a:solidFill>
                  <a:schemeClr val="dk1"/>
                </a:solidFill>
              </a:rPr>
              <a:t>classification</a:t>
            </a:r>
            <a:r>
              <a:rPr lang="en">
                <a:solidFill>
                  <a:schemeClr val="dk1"/>
                </a:solidFill>
              </a:rPr>
              <a:t> to be selected. In </a:t>
            </a:r>
            <a:r>
              <a:rPr lang="en">
                <a:solidFill>
                  <a:schemeClr val="dk1"/>
                </a:solidFill>
              </a:rPr>
              <a:t>addition</a:t>
            </a:r>
            <a:r>
              <a:rPr lang="en">
                <a:solidFill>
                  <a:schemeClr val="dk1"/>
                </a:solidFill>
              </a:rPr>
              <a:t>, t</a:t>
            </a:r>
            <a:r>
              <a:rPr lang="en">
                <a:solidFill>
                  <a:schemeClr val="dk1"/>
                </a:solidFill>
              </a:rPr>
              <a:t>he residual moisture parameter is needed before running the file.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u="sng">
                <a:solidFill>
                  <a:schemeClr val="dk1"/>
                </a:solidFill>
              </a:rPr>
              <a:t>How it works:</a:t>
            </a:r>
            <a:r>
              <a:rPr lang="en">
                <a:solidFill>
                  <a:schemeClr val="dk1"/>
                </a:solidFill>
              </a:rPr>
              <a:t> Has a horizontal bowl and a conveyor inside. They rotate at different speeds. Slurry enters the feed tube and solids settle out and are conveyed along the bowl to the solids discharge, while clarified liquid overflows and exits.</a:t>
            </a:r>
            <a:endParaRPr>
              <a:solidFill>
                <a:schemeClr val="dk1"/>
              </a:solidFil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u="sng">
                <a:solidFill>
                  <a:schemeClr val="dk1"/>
                </a:solidFill>
              </a:rPr>
              <a:t>Common Application:</a:t>
            </a:r>
            <a:r>
              <a:rPr lang="en">
                <a:solidFill>
                  <a:schemeClr val="dk1"/>
                </a:solidFill>
              </a:rPr>
              <a:t> Wastewater treatment</a:t>
            </a:r>
            <a:r>
              <a:rPr lang="en"/>
              <a:t>, </a:t>
            </a:r>
            <a:r>
              <a:rPr lang="en">
                <a:solidFill>
                  <a:schemeClr val="dk1"/>
                </a:solidFill>
              </a:rPr>
              <a:t>food processing</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631" name="Google Shape;631;p39"/>
          <p:cNvPicPr preferRelativeResize="0"/>
          <p:nvPr/>
        </p:nvPicPr>
        <p:blipFill>
          <a:blip r:embed="rId3">
            <a:alphaModFix/>
          </a:blip>
          <a:stretch>
            <a:fillRect/>
          </a:stretch>
        </p:blipFill>
        <p:spPr>
          <a:xfrm>
            <a:off x="5203324" y="1107025"/>
            <a:ext cx="3311226" cy="1995301"/>
          </a:xfrm>
          <a:prstGeom prst="rect">
            <a:avLst/>
          </a:prstGeom>
          <a:noFill/>
          <a:ln>
            <a:noFill/>
          </a:ln>
        </p:spPr>
      </p:pic>
      <p:pic>
        <p:nvPicPr>
          <p:cNvPr id="632" name="Google Shape;632;p39"/>
          <p:cNvPicPr preferRelativeResize="0"/>
          <p:nvPr/>
        </p:nvPicPr>
        <p:blipFill>
          <a:blip r:embed="rId4">
            <a:alphaModFix/>
          </a:blip>
          <a:stretch>
            <a:fillRect/>
          </a:stretch>
        </p:blipFill>
        <p:spPr>
          <a:xfrm>
            <a:off x="5203325" y="3432950"/>
            <a:ext cx="3311226" cy="1121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0"/>
          <p:cNvSpPr txBox="1"/>
          <p:nvPr>
            <p:ph type="title"/>
          </p:nvPr>
        </p:nvSpPr>
        <p:spPr>
          <a:xfrm>
            <a:off x="3117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a:t>
            </a:r>
            <a:endParaRPr/>
          </a:p>
        </p:txBody>
      </p:sp>
      <p:sp>
        <p:nvSpPr>
          <p:cNvPr id="638" name="Google Shape;638;p40"/>
          <p:cNvSpPr txBox="1"/>
          <p:nvPr>
            <p:ph idx="1" type="body"/>
          </p:nvPr>
        </p:nvSpPr>
        <p:spPr>
          <a:xfrm>
            <a:off x="415950" y="1152475"/>
            <a:ext cx="4260300" cy="38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Parameters:</a:t>
            </a:r>
            <a:r>
              <a:rPr lang="en">
                <a:solidFill>
                  <a:schemeClr val="dk1"/>
                </a:solidFill>
              </a:rPr>
              <a:t> The Disc model has the same parameters as the decanter model. However their uses and processes are different.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solidFill>
                  <a:schemeClr val="dk1"/>
                </a:solidFill>
              </a:rPr>
              <a:t>How it Works:</a:t>
            </a:r>
            <a:r>
              <a:rPr lang="en">
                <a:solidFill>
                  <a:schemeClr val="dk1"/>
                </a:solidFill>
              </a:rPr>
              <a:t> A disc centrifuge has a stack of closely spaced conical discs inside a vertical, rotating bowl. The feed is introduced into the center; the increased surface area speeds up separation.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solidFill>
                  <a:schemeClr val="dk1"/>
                </a:solidFill>
              </a:rPr>
              <a:t>Common Application:</a:t>
            </a:r>
            <a:r>
              <a:rPr lang="en">
                <a:solidFill>
                  <a:schemeClr val="dk1"/>
                </a:solidFill>
              </a:rPr>
              <a:t> Liquid-liquid </a:t>
            </a:r>
            <a:r>
              <a:rPr lang="en">
                <a:solidFill>
                  <a:schemeClr val="dk1"/>
                </a:solidFill>
              </a:rPr>
              <a:t>separations</a:t>
            </a:r>
            <a:r>
              <a:rPr lang="en">
                <a:solidFill>
                  <a:schemeClr val="dk1"/>
                </a:solidFill>
              </a:rPr>
              <a:t> such as breweries.</a:t>
            </a:r>
            <a:endParaRPr>
              <a:solidFill>
                <a:schemeClr val="dk1"/>
              </a:solidFill>
            </a:endParaRPr>
          </a:p>
          <a:p>
            <a:pPr indent="0" lvl="0" marL="0" rtl="0" algn="l">
              <a:spcBef>
                <a:spcPts val="0"/>
              </a:spcBef>
              <a:spcAft>
                <a:spcPts val="0"/>
              </a:spcAft>
              <a:buNone/>
            </a:pPr>
            <a:r>
              <a:t/>
            </a:r>
            <a:endParaRPr/>
          </a:p>
        </p:txBody>
      </p:sp>
      <p:pic>
        <p:nvPicPr>
          <p:cNvPr id="639" name="Google Shape;639;p40"/>
          <p:cNvPicPr preferRelativeResize="0"/>
          <p:nvPr/>
        </p:nvPicPr>
        <p:blipFill>
          <a:blip r:embed="rId3">
            <a:alphaModFix/>
          </a:blip>
          <a:stretch>
            <a:fillRect/>
          </a:stretch>
        </p:blipFill>
        <p:spPr>
          <a:xfrm>
            <a:off x="4676250" y="1516875"/>
            <a:ext cx="4267200" cy="25283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1"/>
          <p:cNvSpPr txBox="1"/>
          <p:nvPr>
            <p:ph type="title"/>
          </p:nvPr>
        </p:nvSpPr>
        <p:spPr>
          <a:xfrm>
            <a:off x="311725" y="3573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Pusher</a:t>
            </a:r>
            <a:endParaRPr/>
          </a:p>
        </p:txBody>
      </p:sp>
      <p:sp>
        <p:nvSpPr>
          <p:cNvPr id="645" name="Google Shape;645;p41"/>
          <p:cNvSpPr txBox="1"/>
          <p:nvPr>
            <p:ph idx="1" type="body"/>
          </p:nvPr>
        </p:nvSpPr>
        <p:spPr>
          <a:xfrm>
            <a:off x="311725" y="1017725"/>
            <a:ext cx="4575600" cy="38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Parameters:</a:t>
            </a:r>
            <a:r>
              <a:rPr lang="en">
                <a:solidFill>
                  <a:schemeClr val="dk1"/>
                </a:solidFill>
              </a:rPr>
              <a:t> </a:t>
            </a:r>
            <a:r>
              <a:rPr lang="en">
                <a:solidFill>
                  <a:schemeClr val="dk1"/>
                </a:solidFill>
              </a:rPr>
              <a:t>The Pusher model also needs the residual moisture </a:t>
            </a:r>
            <a:r>
              <a:rPr lang="en">
                <a:solidFill>
                  <a:schemeClr val="dk1"/>
                </a:solidFill>
              </a:rPr>
              <a:t>parameter</a:t>
            </a:r>
            <a:r>
              <a:rPr lang="en">
                <a:solidFill>
                  <a:schemeClr val="dk1"/>
                </a:solidFill>
              </a:rPr>
              <a:t>. However, it differs from the decanted and disc model by having an input for pusher stage.</a:t>
            </a:r>
            <a:endParaRPr>
              <a:solidFill>
                <a:schemeClr val="dk1"/>
              </a:solidFill>
            </a:endParaRPr>
          </a:p>
          <a:p>
            <a:pPr indent="0" lvl="0" marL="0" rtl="0" algn="l">
              <a:spcBef>
                <a:spcPts val="0"/>
              </a:spcBef>
              <a:spcAft>
                <a:spcPts val="0"/>
              </a:spcAft>
              <a:buNone/>
            </a:pPr>
            <a:r>
              <a:t/>
            </a:r>
            <a:endParaRPr b="1" u="sng"/>
          </a:p>
          <a:p>
            <a:pPr indent="0" lvl="0" marL="0" rtl="0" algn="l">
              <a:spcBef>
                <a:spcPts val="0"/>
              </a:spcBef>
              <a:spcAft>
                <a:spcPts val="0"/>
              </a:spcAft>
              <a:buNone/>
            </a:pPr>
            <a:r>
              <a:rPr b="1" lang="en" u="sng">
                <a:solidFill>
                  <a:schemeClr val="dk1"/>
                </a:solidFill>
              </a:rPr>
              <a:t>How it Works:</a:t>
            </a:r>
            <a:r>
              <a:rPr lang="en">
                <a:solidFill>
                  <a:schemeClr val="dk1"/>
                </a:solidFill>
              </a:rPr>
              <a:t> It has a perforated basket(s) and reciprocating motion that pushes the solid cake across the screen in stages, aiding the dewatering process and eventual discharge.</a:t>
            </a:r>
            <a:endParaRPr>
              <a:solidFill>
                <a:schemeClr val="dk1"/>
              </a:solidFill>
            </a:endParaRPr>
          </a:p>
          <a:p>
            <a:pPr indent="0" lvl="0" marL="0" rtl="0" algn="l">
              <a:spcBef>
                <a:spcPts val="0"/>
              </a:spcBef>
              <a:spcAft>
                <a:spcPts val="0"/>
              </a:spcAft>
              <a:buNone/>
            </a:pPr>
            <a:r>
              <a:t/>
            </a:r>
            <a:endParaRPr b="1" u="sng"/>
          </a:p>
          <a:p>
            <a:pPr indent="0" lvl="0" marL="0" rtl="0" algn="l">
              <a:spcBef>
                <a:spcPts val="0"/>
              </a:spcBef>
              <a:spcAft>
                <a:spcPts val="0"/>
              </a:spcAft>
              <a:buNone/>
            </a:pPr>
            <a:r>
              <a:rPr b="1" lang="en" u="sng">
                <a:solidFill>
                  <a:schemeClr val="dk1"/>
                </a:solidFill>
              </a:rPr>
              <a:t>Common Applications: </a:t>
            </a:r>
            <a:r>
              <a:rPr lang="en">
                <a:solidFill>
                  <a:schemeClr val="dk1"/>
                </a:solidFill>
              </a:rPr>
              <a:t>Large volume of solids, used to make fertilizer, salt, and more.</a:t>
            </a:r>
            <a:endParaRPr>
              <a:solidFill>
                <a:schemeClr val="dk1"/>
              </a:solidFill>
            </a:endParaRPr>
          </a:p>
        </p:txBody>
      </p:sp>
      <p:pic>
        <p:nvPicPr>
          <p:cNvPr id="646" name="Google Shape;646;p41"/>
          <p:cNvPicPr preferRelativeResize="0"/>
          <p:nvPr/>
        </p:nvPicPr>
        <p:blipFill>
          <a:blip r:embed="rId3">
            <a:alphaModFix/>
          </a:blip>
          <a:stretch>
            <a:fillRect/>
          </a:stretch>
        </p:blipFill>
        <p:spPr>
          <a:xfrm>
            <a:off x="4887325" y="1420525"/>
            <a:ext cx="3960900" cy="2302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2"/>
          <p:cNvSpPr txBox="1"/>
          <p:nvPr>
            <p:ph type="title"/>
          </p:nvPr>
        </p:nvSpPr>
        <p:spPr>
          <a:xfrm>
            <a:off x="311700" y="4294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Aspen Cfuge: Capabilities and Limitations</a:t>
            </a:r>
            <a:endParaRPr sz="2200"/>
          </a:p>
        </p:txBody>
      </p:sp>
      <p:sp>
        <p:nvSpPr>
          <p:cNvPr id="652" name="Google Shape;652;p42"/>
          <p:cNvSpPr txBox="1"/>
          <p:nvPr>
            <p:ph idx="1" type="body"/>
          </p:nvPr>
        </p:nvSpPr>
        <p:spPr>
          <a:xfrm>
            <a:off x="311700" y="1152475"/>
            <a:ext cx="4026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Capabilities:</a:t>
            </a:r>
            <a:endParaRPr u="sng"/>
          </a:p>
          <a:p>
            <a:pPr indent="-317500" lvl="0" marL="457200" rtl="0" algn="l">
              <a:spcBef>
                <a:spcPts val="0"/>
              </a:spcBef>
              <a:spcAft>
                <a:spcPts val="0"/>
              </a:spcAft>
              <a:buSzPts val="1400"/>
              <a:buChar char="●"/>
            </a:pPr>
            <a:r>
              <a:rPr b="1" lang="en"/>
              <a:t>Liquid-Solid Separation:</a:t>
            </a:r>
            <a:r>
              <a:rPr lang="en"/>
              <a:t> Models filtration using a centrifuge to separate suspended solids from a liquid phase.</a:t>
            </a:r>
            <a:endParaRPr/>
          </a:p>
          <a:p>
            <a:pPr indent="-317500" lvl="0" marL="457200" rtl="0" algn="l">
              <a:spcBef>
                <a:spcPts val="0"/>
              </a:spcBef>
              <a:spcAft>
                <a:spcPts val="0"/>
              </a:spcAft>
              <a:buSzPts val="1400"/>
              <a:buChar char="●"/>
            </a:pPr>
            <a:r>
              <a:rPr b="1" lang="en"/>
              <a:t>Free-Water Calculations:</a:t>
            </a:r>
            <a:r>
              <a:rPr lang="en"/>
              <a:t> Accounts for the removal of unbound liquid from solid particles during filtration.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3" name="Google Shape;653;p42"/>
          <p:cNvSpPr txBox="1"/>
          <p:nvPr>
            <p:ph idx="1" type="body"/>
          </p:nvPr>
        </p:nvSpPr>
        <p:spPr>
          <a:xfrm>
            <a:off x="4745450" y="1152475"/>
            <a:ext cx="4026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Limitations</a:t>
            </a:r>
            <a:r>
              <a:rPr lang="en"/>
              <a:t>:</a:t>
            </a:r>
            <a:endParaRPr/>
          </a:p>
          <a:p>
            <a:pPr indent="-317500" lvl="0" marL="457200" rtl="0" algn="l">
              <a:spcBef>
                <a:spcPts val="0"/>
              </a:spcBef>
              <a:spcAft>
                <a:spcPts val="0"/>
              </a:spcAft>
              <a:buSzPts val="1400"/>
              <a:buChar char="●"/>
            </a:pPr>
            <a:r>
              <a:rPr b="1" lang="en"/>
              <a:t>Rigorous Three-Phase Calculations:</a:t>
            </a:r>
            <a:r>
              <a:rPr lang="en"/>
              <a:t> Cannot model systems with gas, liquid, and solid phases simultaneously.</a:t>
            </a:r>
            <a:endParaRPr/>
          </a:p>
          <a:p>
            <a:pPr indent="-317500" lvl="0" marL="457200" rtl="0" algn="l">
              <a:spcBef>
                <a:spcPts val="0"/>
              </a:spcBef>
              <a:spcAft>
                <a:spcPts val="0"/>
              </a:spcAft>
              <a:buSzPts val="1400"/>
              <a:buChar char="●"/>
            </a:pPr>
            <a:r>
              <a:rPr b="1" lang="en"/>
              <a:t>Heating/Cooling Curves:</a:t>
            </a:r>
            <a:r>
              <a:rPr lang="en"/>
              <a:t> Does not perform energy balance calculations related to temperature changes.</a:t>
            </a:r>
            <a:endParaRPr/>
          </a:p>
          <a:p>
            <a:pPr indent="-317500" lvl="0" marL="457200" rtl="0" algn="l">
              <a:spcBef>
                <a:spcPts val="0"/>
              </a:spcBef>
              <a:spcAft>
                <a:spcPts val="0"/>
              </a:spcAft>
              <a:buSzPts val="1400"/>
              <a:buChar char="●"/>
            </a:pPr>
            <a:r>
              <a:rPr b="1" lang="en"/>
              <a:t>Water Decanter Streams:</a:t>
            </a:r>
            <a:r>
              <a:rPr lang="en"/>
              <a:t> Cannot be used in systems that involve water removal or decanting of liquid phases.</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3"/>
          <p:cNvSpPr txBox="1"/>
          <p:nvPr>
            <p:ph type="title"/>
          </p:nvPr>
        </p:nvSpPr>
        <p:spPr>
          <a:xfrm>
            <a:off x="720000" y="445025"/>
            <a:ext cx="792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Water vs. Calcium Carbonate</a:t>
            </a:r>
            <a:endParaRPr sz="2400"/>
          </a:p>
        </p:txBody>
      </p:sp>
      <p:pic>
        <p:nvPicPr>
          <p:cNvPr id="659" name="Google Shape;659;p43"/>
          <p:cNvPicPr preferRelativeResize="0"/>
          <p:nvPr/>
        </p:nvPicPr>
        <p:blipFill>
          <a:blip r:embed="rId3">
            <a:alphaModFix/>
          </a:blip>
          <a:stretch>
            <a:fillRect/>
          </a:stretch>
        </p:blipFill>
        <p:spPr>
          <a:xfrm>
            <a:off x="725400" y="1017725"/>
            <a:ext cx="7693199" cy="1301050"/>
          </a:xfrm>
          <a:prstGeom prst="rect">
            <a:avLst/>
          </a:prstGeom>
          <a:noFill/>
          <a:ln>
            <a:noFill/>
          </a:ln>
        </p:spPr>
      </p:pic>
      <p:pic>
        <p:nvPicPr>
          <p:cNvPr id="660" name="Google Shape;660;p43"/>
          <p:cNvPicPr preferRelativeResize="0"/>
          <p:nvPr/>
        </p:nvPicPr>
        <p:blipFill>
          <a:blip r:embed="rId4">
            <a:alphaModFix/>
          </a:blip>
          <a:stretch>
            <a:fillRect/>
          </a:stretch>
        </p:blipFill>
        <p:spPr>
          <a:xfrm>
            <a:off x="5616800" y="2466500"/>
            <a:ext cx="2801800" cy="2215799"/>
          </a:xfrm>
          <a:prstGeom prst="rect">
            <a:avLst/>
          </a:prstGeom>
          <a:noFill/>
          <a:ln>
            <a:noFill/>
          </a:ln>
        </p:spPr>
      </p:pic>
      <p:sp>
        <p:nvSpPr>
          <p:cNvPr id="661" name="Google Shape;661;p43"/>
          <p:cNvSpPr txBox="1"/>
          <p:nvPr>
            <p:ph idx="1" type="body"/>
          </p:nvPr>
        </p:nvSpPr>
        <p:spPr>
          <a:xfrm>
            <a:off x="935600" y="2466500"/>
            <a:ext cx="4681200" cy="196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Properties - Component</a:t>
            </a:r>
            <a:endParaRPr b="1" u="sng"/>
          </a:p>
          <a:p>
            <a:pPr indent="-317500" lvl="0" marL="457200" rtl="0" algn="l">
              <a:spcBef>
                <a:spcPts val="0"/>
              </a:spcBef>
              <a:spcAft>
                <a:spcPts val="0"/>
              </a:spcAft>
              <a:buSzPts val="1400"/>
              <a:buChar char="●"/>
            </a:pPr>
            <a:r>
              <a:rPr lang="en"/>
              <a:t>Typical </a:t>
            </a:r>
            <a:r>
              <a:rPr lang="en"/>
              <a:t>separation</a:t>
            </a:r>
            <a:r>
              <a:rPr lang="en"/>
              <a:t> found in industry</a:t>
            </a:r>
            <a:endParaRPr/>
          </a:p>
          <a:p>
            <a:pPr indent="-317500" lvl="0" marL="457200" rtl="0" algn="l">
              <a:spcBef>
                <a:spcPts val="0"/>
              </a:spcBef>
              <a:spcAft>
                <a:spcPts val="0"/>
              </a:spcAft>
              <a:buSzPts val="1400"/>
              <a:buChar char="●"/>
            </a:pPr>
            <a:r>
              <a:rPr lang="en"/>
              <a:t>Wastewater </a:t>
            </a:r>
            <a:r>
              <a:rPr lang="en"/>
              <a:t>treatment</a:t>
            </a:r>
            <a:r>
              <a:rPr lang="en"/>
              <a:t>, mining, chemical treatment</a:t>
            </a:r>
            <a:endParaRPr/>
          </a:p>
          <a:p>
            <a:pPr indent="-317500" lvl="0" marL="457200" rtl="0" algn="l">
              <a:spcBef>
                <a:spcPts val="0"/>
              </a:spcBef>
              <a:spcAft>
                <a:spcPts val="0"/>
              </a:spcAft>
              <a:buSzPts val="1400"/>
              <a:buChar char="●"/>
            </a:pPr>
            <a:r>
              <a:rPr lang="en"/>
              <a:t>**Need to specify component type as “Solid” to ensure proper centrifugation**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4"/>
          <p:cNvSpPr txBox="1"/>
          <p:nvPr>
            <p:ph type="title"/>
          </p:nvPr>
        </p:nvSpPr>
        <p:spPr>
          <a:xfrm>
            <a:off x="720000" y="445025"/>
            <a:ext cx="792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Water vs. Calcium Carbonate</a:t>
            </a:r>
            <a:endParaRPr sz="2400"/>
          </a:p>
        </p:txBody>
      </p:sp>
      <p:pic>
        <p:nvPicPr>
          <p:cNvPr id="667" name="Google Shape;667;p44"/>
          <p:cNvPicPr preferRelativeResize="0"/>
          <p:nvPr/>
        </p:nvPicPr>
        <p:blipFill>
          <a:blip r:embed="rId3">
            <a:alphaModFix/>
          </a:blip>
          <a:stretch>
            <a:fillRect/>
          </a:stretch>
        </p:blipFill>
        <p:spPr>
          <a:xfrm>
            <a:off x="3843475" y="1329000"/>
            <a:ext cx="4804324" cy="2669075"/>
          </a:xfrm>
          <a:prstGeom prst="rect">
            <a:avLst/>
          </a:prstGeom>
          <a:noFill/>
          <a:ln>
            <a:noFill/>
          </a:ln>
        </p:spPr>
      </p:pic>
      <p:sp>
        <p:nvSpPr>
          <p:cNvPr id="668" name="Google Shape;668;p44"/>
          <p:cNvSpPr txBox="1"/>
          <p:nvPr>
            <p:ph idx="1" type="body"/>
          </p:nvPr>
        </p:nvSpPr>
        <p:spPr>
          <a:xfrm>
            <a:off x="720000" y="1329000"/>
            <a:ext cx="2960400" cy="26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Properties - Method</a:t>
            </a:r>
            <a:endParaRPr b="1" u="sng"/>
          </a:p>
          <a:p>
            <a:pPr indent="-317500" lvl="0" marL="457200" rtl="0" algn="l">
              <a:spcBef>
                <a:spcPts val="0"/>
              </a:spcBef>
              <a:spcAft>
                <a:spcPts val="0"/>
              </a:spcAft>
              <a:buSzPts val="1400"/>
              <a:buChar char="●"/>
            </a:pPr>
            <a:r>
              <a:rPr lang="en"/>
              <a:t>Choose “SOLIDS” since this is a solid-liquid </a:t>
            </a:r>
            <a:r>
              <a:rPr lang="en"/>
              <a:t>separation</a:t>
            </a:r>
            <a:endParaRPr/>
          </a:p>
          <a:p>
            <a:pPr indent="-317500" lvl="0" marL="457200" rtl="0" algn="l">
              <a:spcBef>
                <a:spcPts val="0"/>
              </a:spcBef>
              <a:spcAft>
                <a:spcPts val="0"/>
              </a:spcAft>
              <a:buSzPts val="1400"/>
              <a:buChar char="●"/>
            </a:pPr>
            <a:r>
              <a:rPr lang="en"/>
              <a:t>“NRTL” typically used for liquid-liquid separation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Water vs. C</a:t>
            </a:r>
            <a:r>
              <a:rPr lang="en" sz="2400"/>
              <a:t>alcium Carbonate</a:t>
            </a:r>
            <a:endParaRPr sz="2400"/>
          </a:p>
        </p:txBody>
      </p:sp>
      <p:pic>
        <p:nvPicPr>
          <p:cNvPr id="674" name="Google Shape;674;p45"/>
          <p:cNvPicPr preferRelativeResize="0"/>
          <p:nvPr/>
        </p:nvPicPr>
        <p:blipFill>
          <a:blip r:embed="rId3">
            <a:alphaModFix/>
          </a:blip>
          <a:stretch>
            <a:fillRect/>
          </a:stretch>
        </p:blipFill>
        <p:spPr>
          <a:xfrm>
            <a:off x="1538950" y="1017725"/>
            <a:ext cx="6066077" cy="366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Water vs. Calcium Carbonate</a:t>
            </a:r>
            <a:endParaRPr sz="2400"/>
          </a:p>
        </p:txBody>
      </p:sp>
      <p:pic>
        <p:nvPicPr>
          <p:cNvPr id="680" name="Google Shape;680;p46"/>
          <p:cNvPicPr preferRelativeResize="0"/>
          <p:nvPr/>
        </p:nvPicPr>
        <p:blipFill>
          <a:blip r:embed="rId3">
            <a:alphaModFix/>
          </a:blip>
          <a:stretch>
            <a:fillRect/>
          </a:stretch>
        </p:blipFill>
        <p:spPr>
          <a:xfrm>
            <a:off x="1279271" y="1017725"/>
            <a:ext cx="6585452" cy="3629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Water vs. Calcium Carbonate</a:t>
            </a:r>
            <a:endParaRPr sz="2400"/>
          </a:p>
        </p:txBody>
      </p:sp>
      <p:pic>
        <p:nvPicPr>
          <p:cNvPr id="686" name="Google Shape;686;p47"/>
          <p:cNvPicPr preferRelativeResize="0"/>
          <p:nvPr/>
        </p:nvPicPr>
        <p:blipFill>
          <a:blip r:embed="rId3">
            <a:alphaModFix/>
          </a:blip>
          <a:stretch>
            <a:fillRect/>
          </a:stretch>
        </p:blipFill>
        <p:spPr>
          <a:xfrm>
            <a:off x="1827275" y="1017725"/>
            <a:ext cx="5489450" cy="3676900"/>
          </a:xfrm>
          <a:prstGeom prst="rect">
            <a:avLst/>
          </a:prstGeom>
          <a:noFill/>
          <a:ln>
            <a:noFill/>
          </a:ln>
        </p:spPr>
      </p:pic>
      <p:sp>
        <p:nvSpPr>
          <p:cNvPr id="687" name="Google Shape;687;p47"/>
          <p:cNvSpPr/>
          <p:nvPr/>
        </p:nvSpPr>
        <p:spPr>
          <a:xfrm>
            <a:off x="2047350" y="3881675"/>
            <a:ext cx="5257200" cy="8100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a:ea typeface="Epilogue"/>
              <a:cs typeface="Epilogue"/>
              <a:sym typeface="Epilog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48"/>
          <p:cNvSpPr txBox="1"/>
          <p:nvPr>
            <p:ph type="ctrTitle"/>
          </p:nvPr>
        </p:nvSpPr>
        <p:spPr>
          <a:xfrm>
            <a:off x="713225" y="1505100"/>
            <a:ext cx="5730900" cy="167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693" name="Google Shape;693;p48"/>
          <p:cNvSpPr txBox="1"/>
          <p:nvPr>
            <p:ph idx="1" type="subTitle"/>
          </p:nvPr>
        </p:nvSpPr>
        <p:spPr>
          <a:xfrm>
            <a:off x="713225" y="3176700"/>
            <a:ext cx="8520600" cy="7926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Questions?</a:t>
            </a:r>
            <a:endParaRPr sz="1600">
              <a:solidFill>
                <a:schemeClr val="dk1"/>
              </a:solidFill>
            </a:endParaRPr>
          </a:p>
        </p:txBody>
      </p:sp>
      <p:sp>
        <p:nvSpPr>
          <p:cNvPr id="694" name="Google Shape;694;p48"/>
          <p:cNvSpPr txBox="1"/>
          <p:nvPr/>
        </p:nvSpPr>
        <p:spPr>
          <a:xfrm>
            <a:off x="-4497050" y="-515275"/>
            <a:ext cx="600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1"/>
          <p:cNvSpPr txBox="1"/>
          <p:nvPr>
            <p:ph type="title"/>
          </p:nvPr>
        </p:nvSpPr>
        <p:spPr>
          <a:xfrm>
            <a:off x="311700" y="4270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Sedimentation</a:t>
            </a:r>
            <a:endParaRPr/>
          </a:p>
        </p:txBody>
      </p:sp>
      <p:sp>
        <p:nvSpPr>
          <p:cNvPr id="551" name="Google Shape;551;p31"/>
          <p:cNvSpPr txBox="1"/>
          <p:nvPr>
            <p:ph idx="1" type="body"/>
          </p:nvPr>
        </p:nvSpPr>
        <p:spPr>
          <a:xfrm>
            <a:off x="311700" y="1152475"/>
            <a:ext cx="82608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Process of separating solid and liquid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Typically</a:t>
            </a:r>
            <a:r>
              <a:rPr lang="en" sz="1600">
                <a:solidFill>
                  <a:schemeClr val="dk1"/>
                </a:solidFill>
              </a:rPr>
              <a:t> performed prior to filtration to isolate the larger compounds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Natural sedimentation due to gravity after a given period of time </a:t>
            </a:r>
            <a:endParaRPr sz="1600">
              <a:solidFill>
                <a:schemeClr val="dk1"/>
              </a:solidFill>
            </a:endParaRPr>
          </a:p>
        </p:txBody>
      </p:sp>
      <p:pic>
        <p:nvPicPr>
          <p:cNvPr id="552" name="Google Shape;552;p31"/>
          <p:cNvPicPr preferRelativeResize="0"/>
          <p:nvPr/>
        </p:nvPicPr>
        <p:blipFill>
          <a:blip r:embed="rId3">
            <a:alphaModFix/>
          </a:blip>
          <a:stretch>
            <a:fillRect/>
          </a:stretch>
        </p:blipFill>
        <p:spPr>
          <a:xfrm>
            <a:off x="2291988" y="2288854"/>
            <a:ext cx="4560026" cy="2280025"/>
          </a:xfrm>
          <a:prstGeom prst="rect">
            <a:avLst/>
          </a:prstGeom>
          <a:noFill/>
          <a:ln>
            <a:noFill/>
          </a:ln>
        </p:spPr>
      </p:pic>
      <p:sp>
        <p:nvSpPr>
          <p:cNvPr id="553" name="Google Shape;553;p31"/>
          <p:cNvSpPr txBox="1"/>
          <p:nvPr>
            <p:ph idx="1" type="body"/>
          </p:nvPr>
        </p:nvSpPr>
        <p:spPr>
          <a:xfrm>
            <a:off x="6436650" y="4568875"/>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[1]</a:t>
            </a:r>
            <a:endParaRPr sz="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700" name="Google Shape;700;p49"/>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Epilogue"/>
              <a:buAutoNum type="arabicPeriod"/>
            </a:pPr>
            <a:r>
              <a:rPr lang="en" sz="1000"/>
              <a:t>GeeksforGeeks. </a:t>
            </a:r>
            <a:r>
              <a:rPr i="1" lang="en" sz="1000"/>
              <a:t>Photograph of Sedimentation in Water</a:t>
            </a:r>
            <a:r>
              <a:rPr lang="en" sz="1000"/>
              <a:t>. Accessed February 2, 2025.</a:t>
            </a:r>
            <a:r>
              <a:rPr lang="en" sz="1000">
                <a:uFill>
                  <a:noFill/>
                </a:uFill>
                <a:hlinkClick r:id="rId3"/>
              </a:rPr>
              <a:t> </a:t>
            </a:r>
            <a:r>
              <a:rPr lang="en" sz="1000" u="sng">
                <a:hlinkClick r:id="rId4"/>
              </a:rPr>
              <a:t>https://www.geeksforgeeks.org/sedimentation/</a:t>
            </a:r>
            <a:r>
              <a:rPr lang="en" sz="1000"/>
              <a:t>.</a:t>
            </a:r>
            <a:endParaRPr sz="1000"/>
          </a:p>
          <a:p>
            <a:pPr indent="-298450" lvl="0" marL="457200" rtl="0" algn="l">
              <a:spcBef>
                <a:spcPts val="0"/>
              </a:spcBef>
              <a:spcAft>
                <a:spcPts val="0"/>
              </a:spcAft>
              <a:buClr>
                <a:schemeClr val="dk1"/>
              </a:buClr>
              <a:buSzPts val="1100"/>
              <a:buFont typeface="Epilogue"/>
              <a:buAutoNum type="arabicPeriod"/>
            </a:pPr>
            <a:r>
              <a:rPr lang="en" sz="1000"/>
              <a:t>FisherSci. </a:t>
            </a:r>
            <a:r>
              <a:rPr i="1" lang="en" sz="1000"/>
              <a:t>Centrifugation</a:t>
            </a:r>
            <a:r>
              <a:rPr lang="en" sz="1000"/>
              <a:t>. Accessed February 2, 2025.</a:t>
            </a:r>
            <a:r>
              <a:rPr lang="en" sz="1000">
                <a:uFill>
                  <a:noFill/>
                </a:uFill>
                <a:hlinkClick r:id="rId5"/>
              </a:rPr>
              <a:t> </a:t>
            </a:r>
            <a:r>
              <a:rPr lang="en" sz="1000" u="sng">
                <a:hlinkClick r:id="rId6"/>
              </a:rPr>
              <a:t>https://www.fishersci.se/se/en/scientific-products/centrifuge-guide/centrifugation-theory.html</a:t>
            </a:r>
            <a:r>
              <a:rPr lang="en" sz="1000"/>
              <a:t>.</a:t>
            </a:r>
            <a:endParaRPr sz="1000"/>
          </a:p>
          <a:p>
            <a:pPr indent="-298450" lvl="0" marL="457200" rtl="0" algn="l">
              <a:spcBef>
                <a:spcPts val="0"/>
              </a:spcBef>
              <a:spcAft>
                <a:spcPts val="0"/>
              </a:spcAft>
              <a:buClr>
                <a:schemeClr val="dk1"/>
              </a:buClr>
              <a:buSzPts val="1100"/>
              <a:buFont typeface="Epilogue"/>
              <a:buAutoNum type="arabicPeriod"/>
            </a:pPr>
            <a:r>
              <a:rPr lang="en" sz="1000"/>
              <a:t>ProProfs. </a:t>
            </a:r>
            <a:r>
              <a:rPr i="1" lang="en" sz="1000"/>
              <a:t>Centripetal Forces</a:t>
            </a:r>
            <a:r>
              <a:rPr lang="en" sz="1000"/>
              <a:t>. Accessed February 2, 2025.</a:t>
            </a:r>
            <a:r>
              <a:rPr lang="en" sz="1000">
                <a:uFill>
                  <a:noFill/>
                </a:uFill>
                <a:hlinkClick r:id="rId7"/>
              </a:rPr>
              <a:t> </a:t>
            </a:r>
            <a:r>
              <a:rPr lang="en" sz="1000" u="sng">
                <a:hlinkClick r:id="rId8"/>
              </a:rPr>
              <a:t>https://www.proprofs.com/quiz-school/quizzes/centrifugal-and-centripetal-forces-quiz</a:t>
            </a:r>
            <a:r>
              <a:rPr lang="en" sz="1000"/>
              <a:t>.</a:t>
            </a:r>
            <a:endParaRPr sz="1000"/>
          </a:p>
          <a:p>
            <a:pPr indent="-298450" lvl="0" marL="457200" rtl="0" algn="l">
              <a:spcBef>
                <a:spcPts val="0"/>
              </a:spcBef>
              <a:spcAft>
                <a:spcPts val="0"/>
              </a:spcAft>
              <a:buClr>
                <a:schemeClr val="dk1"/>
              </a:buClr>
              <a:buSzPts val="1100"/>
              <a:buFont typeface="Epilogue"/>
              <a:buAutoNum type="arabicPeriod"/>
            </a:pPr>
            <a:r>
              <a:rPr lang="en" sz="1000"/>
              <a:t>Water and Wastewater. </a:t>
            </a:r>
            <a:r>
              <a:rPr i="1" lang="en" sz="1000"/>
              <a:t>Photograph of Centrifuges in Wastewater Treatment</a:t>
            </a:r>
            <a:r>
              <a:rPr lang="en" sz="1000"/>
              <a:t>. Accessed February 2, 2025.</a:t>
            </a:r>
            <a:r>
              <a:rPr lang="en" sz="1000">
                <a:uFill>
                  <a:noFill/>
                </a:uFill>
                <a:hlinkClick r:id="rId9"/>
              </a:rPr>
              <a:t> </a:t>
            </a:r>
            <a:r>
              <a:rPr lang="en" sz="1000" u="sng">
                <a:hlinkClick r:id="rId10"/>
              </a:rPr>
              <a:t>https://www.waterandwastewater.com/centrifuges-in-wastewater-treatment-enhancing-efficiency-and-purity</a:t>
            </a:r>
            <a:r>
              <a:rPr lang="en" sz="1000" u="sng">
                <a:hlinkClick r:id="rId11"/>
              </a:rPr>
              <a:t>/</a:t>
            </a:r>
            <a:endParaRPr sz="1000"/>
          </a:p>
          <a:p>
            <a:pPr indent="-298450" lvl="0" marL="457200" rtl="0" algn="l">
              <a:spcBef>
                <a:spcPts val="0"/>
              </a:spcBef>
              <a:spcAft>
                <a:spcPts val="0"/>
              </a:spcAft>
              <a:buClr>
                <a:schemeClr val="dk1"/>
              </a:buClr>
              <a:buSzPts val="1100"/>
              <a:buFont typeface="Epilogue"/>
              <a:buAutoNum type="arabicPeriod"/>
            </a:pPr>
            <a:r>
              <a:rPr lang="en" sz="1000"/>
              <a:t>Landry Healthcare. </a:t>
            </a:r>
            <a:r>
              <a:rPr i="1" lang="en" sz="1000"/>
              <a:t>Photograph of Platelet-Rich Plasma (PRP) Equipment</a:t>
            </a:r>
            <a:r>
              <a:rPr lang="en" sz="1000"/>
              <a:t>. Accessed February 2, 2025.</a:t>
            </a:r>
            <a:r>
              <a:rPr lang="en" sz="1000">
                <a:uFill>
                  <a:noFill/>
                </a:uFill>
                <a:hlinkClick r:id="rId12"/>
              </a:rPr>
              <a:t> </a:t>
            </a:r>
            <a:r>
              <a:rPr lang="en" sz="1000" u="sng">
                <a:hlinkClick r:id="rId13"/>
              </a:rPr>
              <a:t>https://landryhealthcare.com/services/platelet-rich-plasma-injections/</a:t>
            </a:r>
            <a:r>
              <a:rPr lang="en" sz="1000"/>
              <a:t>.</a:t>
            </a:r>
            <a:endParaRPr sz="1000"/>
          </a:p>
          <a:p>
            <a:pPr indent="-298450" lvl="0" marL="457200" rtl="0" algn="l">
              <a:spcBef>
                <a:spcPts val="0"/>
              </a:spcBef>
              <a:spcAft>
                <a:spcPts val="0"/>
              </a:spcAft>
              <a:buClr>
                <a:schemeClr val="dk1"/>
              </a:buClr>
              <a:buSzPts val="1100"/>
              <a:buFont typeface="Epilogue"/>
              <a:buAutoNum type="arabicPeriod"/>
            </a:pPr>
            <a:r>
              <a:rPr lang="en" sz="1000"/>
              <a:t>Tetrapak. </a:t>
            </a:r>
            <a:r>
              <a:rPr i="1" lang="en" sz="1000"/>
              <a:t>Whole Milk Processing</a:t>
            </a:r>
            <a:r>
              <a:rPr lang="en" sz="1000"/>
              <a:t>. Accessed February 2, 2025.</a:t>
            </a:r>
            <a:r>
              <a:rPr lang="en" sz="1000">
                <a:uFill>
                  <a:noFill/>
                </a:uFill>
                <a:hlinkClick r:id="rId14"/>
              </a:rPr>
              <a:t> </a:t>
            </a:r>
            <a:r>
              <a:rPr lang="en" sz="1000" u="sng">
                <a:hlinkClick r:id="rId15"/>
              </a:rPr>
              <a:t>https://dairyprocessinghandbook.tetrapak.com/chapter/centrifugal-separators-and-milk-standardization</a:t>
            </a:r>
            <a:r>
              <a:rPr lang="en" sz="1000"/>
              <a:t>.</a:t>
            </a:r>
            <a:endParaRPr sz="11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706" name="Google Shape;706;p50"/>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startAt="7"/>
            </a:pPr>
            <a:r>
              <a:rPr lang="en" sz="1100"/>
              <a:t>Oil &amp; Gas IQ. </a:t>
            </a:r>
            <a:r>
              <a:rPr i="1" lang="en" sz="1100"/>
              <a:t>Oil and Gas Companies</a:t>
            </a:r>
            <a:r>
              <a:rPr lang="en" sz="1100"/>
              <a:t>. Accessed February 2, 2025.</a:t>
            </a:r>
            <a:r>
              <a:rPr lang="en" sz="1100">
                <a:uFill>
                  <a:noFill/>
                </a:uFill>
                <a:hlinkClick r:id="rId3"/>
              </a:rPr>
              <a:t> </a:t>
            </a:r>
            <a:r>
              <a:rPr lang="en" sz="1100" u="sng">
                <a:hlinkClick r:id="rId4"/>
              </a:rPr>
              <a:t>https://www.oilandgasiq.com/strategy-management-and-information/articles/oil-and-gas-companies</a:t>
            </a:r>
            <a:r>
              <a:rPr lang="en" sz="1100"/>
              <a:t>.</a:t>
            </a:r>
            <a:endParaRPr sz="1100"/>
          </a:p>
          <a:p>
            <a:pPr indent="-298450" lvl="0" marL="457200" rtl="0" algn="l">
              <a:spcBef>
                <a:spcPts val="0"/>
              </a:spcBef>
              <a:spcAft>
                <a:spcPts val="0"/>
              </a:spcAft>
              <a:buSzPts val="1100"/>
              <a:buAutoNum type="arabicPeriod" startAt="7"/>
            </a:pPr>
            <a:r>
              <a:rPr lang="en" sz="1100"/>
              <a:t>WVODESIGNS. </a:t>
            </a:r>
            <a:r>
              <a:rPr i="1" lang="en" sz="1100"/>
              <a:t>Perforated Basket Centrifuge - 50kg</a:t>
            </a:r>
            <a:r>
              <a:rPr lang="en" sz="1100"/>
              <a:t>. Accessed February 2, 2025.</a:t>
            </a:r>
            <a:r>
              <a:rPr lang="en" sz="1100">
                <a:uFill>
                  <a:noFill/>
                </a:uFill>
                <a:hlinkClick r:id="rId5"/>
              </a:rPr>
              <a:t> </a:t>
            </a:r>
            <a:r>
              <a:rPr lang="en" sz="1100" u="sng">
                <a:hlinkClick r:id="rId6"/>
              </a:rPr>
              <a:t>https://www.wvodesigns.com/perforated-basket-centrifuge-50kg-724.html</a:t>
            </a:r>
            <a:r>
              <a:rPr lang="en" sz="1100"/>
              <a:t>.</a:t>
            </a:r>
            <a:endParaRPr sz="1100"/>
          </a:p>
          <a:p>
            <a:pPr indent="-298450" lvl="0" marL="457200" rtl="0" algn="l">
              <a:spcBef>
                <a:spcPts val="0"/>
              </a:spcBef>
              <a:spcAft>
                <a:spcPts val="0"/>
              </a:spcAft>
              <a:buSzPts val="1100"/>
              <a:buAutoNum type="arabicPeriod" startAt="7"/>
            </a:pPr>
            <a:r>
              <a:rPr lang="en" sz="1100"/>
              <a:t>Centrisys/CNP. </a:t>
            </a:r>
            <a:r>
              <a:rPr i="1" lang="en" sz="1100"/>
              <a:t>Decanter Centrifuge Spare Rotating Assemblies Explained</a:t>
            </a:r>
            <a:r>
              <a:rPr lang="en" sz="1100"/>
              <a:t>. Accessed February 2, 2025.</a:t>
            </a:r>
            <a:r>
              <a:rPr lang="en" sz="1100">
                <a:uFill>
                  <a:noFill/>
                </a:uFill>
                <a:hlinkClick r:id="rId7"/>
              </a:rPr>
              <a:t> </a:t>
            </a:r>
            <a:r>
              <a:rPr lang="en" sz="1100" u="sng">
                <a:hlinkClick r:id="rId8"/>
              </a:rPr>
              <a:t>https://www.centrisys-cnp.com/blog/decanter-centrifuge-spare-rotating-assemblies-explained</a:t>
            </a:r>
            <a:r>
              <a:rPr lang="en" sz="1100"/>
              <a:t>.</a:t>
            </a:r>
            <a:endParaRPr sz="1100"/>
          </a:p>
          <a:p>
            <a:pPr indent="-298450" lvl="0" marL="457200" rtl="0" algn="l">
              <a:spcBef>
                <a:spcPts val="0"/>
              </a:spcBef>
              <a:spcAft>
                <a:spcPts val="0"/>
              </a:spcAft>
              <a:buSzPts val="1100"/>
              <a:buAutoNum type="arabicPeriod" startAt="7"/>
            </a:pPr>
            <a:r>
              <a:rPr lang="en" sz="1100"/>
              <a:t>Machinery Lubrication. </a:t>
            </a:r>
            <a:r>
              <a:rPr i="1" lang="en" sz="1100"/>
              <a:t>Disc Stack Centrifuge</a:t>
            </a:r>
            <a:r>
              <a:rPr lang="en" sz="1100"/>
              <a:t>. Accessed February 2, 2025.</a:t>
            </a:r>
            <a:r>
              <a:rPr lang="en" sz="1100">
                <a:uFill>
                  <a:noFill/>
                </a:uFill>
                <a:hlinkClick r:id="rId9"/>
              </a:rPr>
              <a:t> </a:t>
            </a:r>
            <a:r>
              <a:rPr lang="en" sz="1100" u="sng">
                <a:hlinkClick r:id="rId10"/>
              </a:rPr>
              <a:t>https://www.machinerylubrication.com/Read/31902/disc-stack-centrifuge</a:t>
            </a:r>
            <a:r>
              <a:rPr lang="en" sz="1100"/>
              <a:t>.</a:t>
            </a:r>
            <a:endParaRPr sz="1100"/>
          </a:p>
          <a:p>
            <a:pPr indent="-298450" lvl="0" marL="457200" rtl="0" algn="l">
              <a:spcBef>
                <a:spcPts val="0"/>
              </a:spcBef>
              <a:spcAft>
                <a:spcPts val="0"/>
              </a:spcAft>
              <a:buSzPts val="1100"/>
              <a:buAutoNum type="arabicPeriod" startAt="7"/>
            </a:pPr>
            <a:r>
              <a:rPr lang="en" sz="1100"/>
              <a:t>Sultrade. </a:t>
            </a:r>
            <a:r>
              <a:rPr i="1" lang="en" sz="1100"/>
              <a:t>Pusher Centrifuges - Continuous Centrifuge</a:t>
            </a:r>
            <a:r>
              <a:rPr lang="en" sz="1100"/>
              <a:t>. Accessed February 2, 2025.</a:t>
            </a:r>
            <a:r>
              <a:rPr lang="en" sz="1100">
                <a:uFill>
                  <a:noFill/>
                </a:uFill>
                <a:hlinkClick r:id="rId11"/>
              </a:rPr>
              <a:t> </a:t>
            </a:r>
            <a:r>
              <a:rPr lang="en" sz="1100" u="sng">
                <a:hlinkClick r:id="rId12"/>
              </a:rPr>
              <a:t>https://www.sultrade.cz/en/pusher-centrifuges-continuous-centrifuge/</a:t>
            </a:r>
            <a:r>
              <a:rPr lang="en" sz="1100"/>
              <a:t>.</a:t>
            </a:r>
            <a:endParaRPr sz="1100"/>
          </a:p>
          <a:p>
            <a:pPr indent="-298450" lvl="0" marL="457200" rtl="0" algn="l">
              <a:spcBef>
                <a:spcPts val="0"/>
              </a:spcBef>
              <a:spcAft>
                <a:spcPts val="0"/>
              </a:spcAft>
              <a:buSzPts val="1100"/>
              <a:buAutoNum type="arabicPeriod" startAt="7"/>
            </a:pPr>
            <a:r>
              <a:rPr lang="en" sz="1100"/>
              <a:t>Wikipedia. </a:t>
            </a:r>
            <a:r>
              <a:rPr i="1" lang="en" sz="1100"/>
              <a:t>Solid Bowl Centrifuge</a:t>
            </a:r>
            <a:r>
              <a:rPr lang="en" sz="1100"/>
              <a:t>. Accessed February 2, 2025.</a:t>
            </a:r>
            <a:r>
              <a:rPr lang="en" sz="1100">
                <a:uFill>
                  <a:noFill/>
                </a:uFill>
                <a:hlinkClick r:id="rId13"/>
              </a:rPr>
              <a:t> </a:t>
            </a:r>
            <a:r>
              <a:rPr lang="en" sz="1100" u="sng">
                <a:hlinkClick r:id="rId14"/>
              </a:rPr>
              <a:t>https://en.wikipedia.org/wiki/Solid_bowl_centrifuge</a:t>
            </a:r>
            <a:r>
              <a:rPr lang="en" sz="1100"/>
              <a:t>.</a:t>
            </a:r>
            <a:endParaRPr sz="1100"/>
          </a:p>
          <a:p>
            <a:pPr indent="-298450" lvl="0" marL="457200" rtl="0" algn="l">
              <a:spcBef>
                <a:spcPts val="0"/>
              </a:spcBef>
              <a:spcAft>
                <a:spcPts val="0"/>
              </a:spcAft>
              <a:buSzPts val="1100"/>
              <a:buAutoNum type="arabicPeriod" startAt="7"/>
            </a:pPr>
            <a:r>
              <a:rPr lang="en" sz="1100"/>
              <a:t>ChatGPT (OpenAI). Explanation of “Solids Separator, Perforated Basket, Decanter, Disc, and Pusher” Centrifugation Models; personal communication, February 2, 2025.</a:t>
            </a:r>
            <a:endParaRPr sz="1100"/>
          </a:p>
          <a:p>
            <a:pPr indent="0" lvl="0" marL="0" rtl="0" algn="l">
              <a:spcBef>
                <a:spcPts val="0"/>
              </a:spcBef>
              <a:spcAft>
                <a:spcPts val="0"/>
              </a:spcAft>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2"/>
          <p:cNvSpPr txBox="1"/>
          <p:nvPr>
            <p:ph type="title"/>
          </p:nvPr>
        </p:nvSpPr>
        <p:spPr>
          <a:xfrm>
            <a:off x="3117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Centrifugation</a:t>
            </a:r>
            <a:endParaRPr/>
          </a:p>
        </p:txBody>
      </p:sp>
      <p:sp>
        <p:nvSpPr>
          <p:cNvPr id="559" name="Google Shape;559;p32"/>
          <p:cNvSpPr txBox="1"/>
          <p:nvPr>
            <p:ph idx="1" type="body"/>
          </p:nvPr>
        </p:nvSpPr>
        <p:spPr>
          <a:xfrm>
            <a:off x="311700" y="1152475"/>
            <a:ext cx="45864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Separate components of a mixture based on size and/or density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Application of centrifugal force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Separation can occur hundreds and thousands of of times faster than </a:t>
            </a:r>
            <a:r>
              <a:rPr lang="en" sz="1600">
                <a:solidFill>
                  <a:schemeClr val="dk1"/>
                </a:solidFill>
              </a:rPr>
              <a:t>sedimentation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Factors that influence centrifugation:</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Density of both samples and solution</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Temperature/viscosity</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Distance of particles displacement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Rotation speed</a:t>
            </a:r>
            <a:endParaRPr sz="1600">
              <a:solidFill>
                <a:schemeClr val="dk1"/>
              </a:solidFill>
            </a:endParaRPr>
          </a:p>
        </p:txBody>
      </p:sp>
      <p:pic>
        <p:nvPicPr>
          <p:cNvPr id="560" name="Google Shape;560;p32"/>
          <p:cNvPicPr preferRelativeResize="0"/>
          <p:nvPr/>
        </p:nvPicPr>
        <p:blipFill>
          <a:blip r:embed="rId3">
            <a:alphaModFix/>
          </a:blip>
          <a:stretch>
            <a:fillRect/>
          </a:stretch>
        </p:blipFill>
        <p:spPr>
          <a:xfrm>
            <a:off x="5222850" y="297675"/>
            <a:ext cx="2541625" cy="2274075"/>
          </a:xfrm>
          <a:prstGeom prst="rect">
            <a:avLst/>
          </a:prstGeom>
          <a:noFill/>
          <a:ln>
            <a:noFill/>
          </a:ln>
        </p:spPr>
      </p:pic>
      <p:pic>
        <p:nvPicPr>
          <p:cNvPr id="561" name="Google Shape;561;p32"/>
          <p:cNvPicPr preferRelativeResize="0"/>
          <p:nvPr/>
        </p:nvPicPr>
        <p:blipFill>
          <a:blip r:embed="rId4">
            <a:alphaModFix/>
          </a:blip>
          <a:stretch>
            <a:fillRect/>
          </a:stretch>
        </p:blipFill>
        <p:spPr>
          <a:xfrm>
            <a:off x="4898050" y="2724150"/>
            <a:ext cx="3419550" cy="1680800"/>
          </a:xfrm>
          <a:prstGeom prst="rect">
            <a:avLst/>
          </a:prstGeom>
          <a:noFill/>
          <a:ln>
            <a:noFill/>
          </a:ln>
        </p:spPr>
      </p:pic>
      <p:sp>
        <p:nvSpPr>
          <p:cNvPr id="562" name="Google Shape;562;p32"/>
          <p:cNvSpPr txBox="1"/>
          <p:nvPr>
            <p:ph idx="1" type="body"/>
          </p:nvPr>
        </p:nvSpPr>
        <p:spPr>
          <a:xfrm>
            <a:off x="7498925" y="2282850"/>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[2]</a:t>
            </a:r>
            <a:endParaRPr sz="800">
              <a:solidFill>
                <a:schemeClr val="dk1"/>
              </a:solidFill>
            </a:endParaRPr>
          </a:p>
        </p:txBody>
      </p:sp>
      <p:sp>
        <p:nvSpPr>
          <p:cNvPr id="563" name="Google Shape;563;p32"/>
          <p:cNvSpPr txBox="1"/>
          <p:nvPr>
            <p:ph idx="1" type="body"/>
          </p:nvPr>
        </p:nvSpPr>
        <p:spPr>
          <a:xfrm>
            <a:off x="8105225" y="4127575"/>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[3]</a:t>
            </a:r>
            <a:endParaRPr sz="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a:t>
            </a:r>
            <a:endParaRPr/>
          </a:p>
        </p:txBody>
      </p:sp>
      <p:sp>
        <p:nvSpPr>
          <p:cNvPr id="569" name="Google Shape;569;p33"/>
          <p:cNvSpPr txBox="1"/>
          <p:nvPr>
            <p:ph idx="1" type="body"/>
          </p:nvPr>
        </p:nvSpPr>
        <p:spPr>
          <a:xfrm>
            <a:off x="1263350" y="2737650"/>
            <a:ext cx="271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Wastewater</a:t>
            </a:r>
            <a:r>
              <a:rPr lang="en">
                <a:solidFill>
                  <a:schemeClr val="dk1"/>
                </a:solidFill>
              </a:rPr>
              <a:t> Treatment</a:t>
            </a:r>
            <a:endParaRPr>
              <a:solidFill>
                <a:schemeClr val="dk1"/>
              </a:solidFill>
            </a:endParaRPr>
          </a:p>
        </p:txBody>
      </p:sp>
      <p:pic>
        <p:nvPicPr>
          <p:cNvPr id="570" name="Google Shape;570;p33"/>
          <p:cNvPicPr preferRelativeResize="0"/>
          <p:nvPr/>
        </p:nvPicPr>
        <p:blipFill>
          <a:blip r:embed="rId4">
            <a:alphaModFix/>
          </a:blip>
          <a:stretch>
            <a:fillRect/>
          </a:stretch>
        </p:blipFill>
        <p:spPr>
          <a:xfrm>
            <a:off x="1634950" y="1301247"/>
            <a:ext cx="1825933" cy="1371237"/>
          </a:xfrm>
          <a:prstGeom prst="rect">
            <a:avLst/>
          </a:prstGeom>
          <a:noFill/>
          <a:ln>
            <a:noFill/>
          </a:ln>
        </p:spPr>
      </p:pic>
      <p:pic>
        <p:nvPicPr>
          <p:cNvPr id="571" name="Google Shape;571;p33"/>
          <p:cNvPicPr preferRelativeResize="0"/>
          <p:nvPr/>
        </p:nvPicPr>
        <p:blipFill>
          <a:blip r:embed="rId5">
            <a:alphaModFix/>
          </a:blip>
          <a:stretch>
            <a:fillRect/>
          </a:stretch>
        </p:blipFill>
        <p:spPr>
          <a:xfrm>
            <a:off x="4793225" y="1394099"/>
            <a:ext cx="2994999" cy="1185525"/>
          </a:xfrm>
          <a:prstGeom prst="rect">
            <a:avLst/>
          </a:prstGeom>
          <a:noFill/>
          <a:ln>
            <a:noFill/>
          </a:ln>
        </p:spPr>
      </p:pic>
      <p:sp>
        <p:nvSpPr>
          <p:cNvPr id="572" name="Google Shape;572;p33"/>
          <p:cNvSpPr txBox="1"/>
          <p:nvPr>
            <p:ph idx="1" type="body"/>
          </p:nvPr>
        </p:nvSpPr>
        <p:spPr>
          <a:xfrm>
            <a:off x="4846938" y="2616100"/>
            <a:ext cx="271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Food Processing</a:t>
            </a:r>
            <a:endParaRPr>
              <a:solidFill>
                <a:schemeClr val="dk1"/>
              </a:solidFill>
            </a:endParaRPr>
          </a:p>
        </p:txBody>
      </p:sp>
      <p:pic>
        <p:nvPicPr>
          <p:cNvPr id="573" name="Google Shape;573;p33"/>
          <p:cNvPicPr preferRelativeResize="0"/>
          <p:nvPr/>
        </p:nvPicPr>
        <p:blipFill rotWithShape="1">
          <a:blip r:embed="rId6">
            <a:alphaModFix/>
          </a:blip>
          <a:srcRect b="0" l="0" r="0" t="24755"/>
          <a:stretch/>
        </p:blipFill>
        <p:spPr>
          <a:xfrm>
            <a:off x="1649963" y="3086500"/>
            <a:ext cx="1944474" cy="1463076"/>
          </a:xfrm>
          <a:prstGeom prst="rect">
            <a:avLst/>
          </a:prstGeom>
          <a:noFill/>
          <a:ln>
            <a:noFill/>
          </a:ln>
        </p:spPr>
      </p:pic>
      <p:sp>
        <p:nvSpPr>
          <p:cNvPr id="574" name="Google Shape;574;p33"/>
          <p:cNvSpPr txBox="1"/>
          <p:nvPr>
            <p:ph idx="1" type="body"/>
          </p:nvPr>
        </p:nvSpPr>
        <p:spPr>
          <a:xfrm>
            <a:off x="1263338" y="4410800"/>
            <a:ext cx="271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Biopharmaceuticals</a:t>
            </a:r>
            <a:endParaRPr>
              <a:solidFill>
                <a:schemeClr val="dk1"/>
              </a:solidFill>
            </a:endParaRPr>
          </a:p>
        </p:txBody>
      </p:sp>
      <p:pic>
        <p:nvPicPr>
          <p:cNvPr id="575" name="Google Shape;575;p33"/>
          <p:cNvPicPr preferRelativeResize="0"/>
          <p:nvPr/>
        </p:nvPicPr>
        <p:blipFill>
          <a:blip r:embed="rId7">
            <a:alphaModFix/>
          </a:blip>
          <a:stretch>
            <a:fillRect/>
          </a:stretch>
        </p:blipFill>
        <p:spPr>
          <a:xfrm>
            <a:off x="5234521" y="3225275"/>
            <a:ext cx="2389709" cy="1185525"/>
          </a:xfrm>
          <a:prstGeom prst="rect">
            <a:avLst/>
          </a:prstGeom>
          <a:noFill/>
          <a:ln>
            <a:noFill/>
          </a:ln>
        </p:spPr>
      </p:pic>
      <p:sp>
        <p:nvSpPr>
          <p:cNvPr id="576" name="Google Shape;576;p33"/>
          <p:cNvSpPr txBox="1"/>
          <p:nvPr>
            <p:ph idx="1" type="body"/>
          </p:nvPr>
        </p:nvSpPr>
        <p:spPr>
          <a:xfrm>
            <a:off x="5070513" y="4410800"/>
            <a:ext cx="271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Oil</a:t>
            </a:r>
            <a:endParaRPr>
              <a:solidFill>
                <a:schemeClr val="dk1"/>
              </a:solidFill>
            </a:endParaRPr>
          </a:p>
        </p:txBody>
      </p:sp>
      <p:sp>
        <p:nvSpPr>
          <p:cNvPr id="577" name="Google Shape;577;p33"/>
          <p:cNvSpPr txBox="1"/>
          <p:nvPr>
            <p:ph idx="1" type="body"/>
          </p:nvPr>
        </p:nvSpPr>
        <p:spPr>
          <a:xfrm>
            <a:off x="3279850" y="2410400"/>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[4]</a:t>
            </a:r>
            <a:endParaRPr sz="800">
              <a:solidFill>
                <a:schemeClr val="dk1"/>
              </a:solidFill>
            </a:endParaRPr>
          </a:p>
        </p:txBody>
      </p:sp>
      <p:sp>
        <p:nvSpPr>
          <p:cNvPr id="578" name="Google Shape;578;p33"/>
          <p:cNvSpPr txBox="1"/>
          <p:nvPr>
            <p:ph idx="1" type="body"/>
          </p:nvPr>
        </p:nvSpPr>
        <p:spPr>
          <a:xfrm>
            <a:off x="7624225" y="2351100"/>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[5]</a:t>
            </a:r>
            <a:endParaRPr sz="800">
              <a:solidFill>
                <a:schemeClr val="dk1"/>
              </a:solidFill>
            </a:endParaRPr>
          </a:p>
        </p:txBody>
      </p:sp>
      <p:sp>
        <p:nvSpPr>
          <p:cNvPr id="579" name="Google Shape;579;p33"/>
          <p:cNvSpPr txBox="1"/>
          <p:nvPr>
            <p:ph idx="1" type="body"/>
          </p:nvPr>
        </p:nvSpPr>
        <p:spPr>
          <a:xfrm>
            <a:off x="3374750" y="4244375"/>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[6]</a:t>
            </a:r>
            <a:endParaRPr sz="800">
              <a:solidFill>
                <a:schemeClr val="dk1"/>
              </a:solidFill>
            </a:endParaRPr>
          </a:p>
        </p:txBody>
      </p:sp>
      <p:sp>
        <p:nvSpPr>
          <p:cNvPr id="580" name="Google Shape;580;p33"/>
          <p:cNvSpPr txBox="1"/>
          <p:nvPr>
            <p:ph idx="1" type="body"/>
          </p:nvPr>
        </p:nvSpPr>
        <p:spPr>
          <a:xfrm>
            <a:off x="7481900" y="4125775"/>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[7]</a:t>
            </a:r>
            <a:endParaRPr sz="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4"/>
          <p:cNvSpPr txBox="1"/>
          <p:nvPr>
            <p:ph type="title"/>
          </p:nvPr>
        </p:nvSpPr>
        <p:spPr>
          <a:xfrm>
            <a:off x="358975"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Stokes’ Law</a:t>
            </a:r>
            <a:endParaRPr/>
          </a:p>
        </p:txBody>
      </p:sp>
      <p:sp>
        <p:nvSpPr>
          <p:cNvPr id="586" name="Google Shape;586;p34"/>
          <p:cNvSpPr txBox="1"/>
          <p:nvPr>
            <p:ph idx="1" type="body"/>
          </p:nvPr>
        </p:nvSpPr>
        <p:spPr>
          <a:xfrm>
            <a:off x="4327800" y="1727100"/>
            <a:ext cx="4504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a:t>
            </a:r>
            <a:r>
              <a:rPr baseline="-25000" lang="en">
                <a:solidFill>
                  <a:schemeClr val="dk1"/>
                </a:solidFill>
              </a:rPr>
              <a:t>S</a:t>
            </a:r>
            <a:r>
              <a:rPr lang="en">
                <a:solidFill>
                  <a:schemeClr val="dk1"/>
                </a:solidFill>
              </a:rPr>
              <a:t> = Settling velocity (m/s)</a:t>
            </a:r>
            <a:endParaRPr>
              <a:solidFill>
                <a:schemeClr val="dk1"/>
              </a:solidFill>
            </a:endParaRPr>
          </a:p>
          <a:p>
            <a:pPr indent="0" lvl="0" marL="0" rtl="0" algn="l">
              <a:spcBef>
                <a:spcPts val="0"/>
              </a:spcBef>
              <a:spcAft>
                <a:spcPts val="0"/>
              </a:spcAft>
              <a:buNone/>
            </a:pPr>
            <a:r>
              <a:rPr lang="en">
                <a:solidFill>
                  <a:schemeClr val="dk1"/>
                </a:solidFill>
              </a:rPr>
              <a:t>𝛍 = viscosity (kg/mᐧs)</a:t>
            </a:r>
            <a:endParaRPr>
              <a:solidFill>
                <a:schemeClr val="dk1"/>
              </a:solidFill>
            </a:endParaRPr>
          </a:p>
          <a:p>
            <a:pPr indent="0" lvl="0" marL="0" rtl="0" algn="l">
              <a:spcBef>
                <a:spcPts val="0"/>
              </a:spcBef>
              <a:spcAft>
                <a:spcPts val="0"/>
              </a:spcAft>
              <a:buNone/>
            </a:pPr>
            <a:r>
              <a:rPr lang="en">
                <a:solidFill>
                  <a:schemeClr val="dk1"/>
                </a:solidFill>
              </a:rPr>
              <a:t>Ω = angular speed of rotation (rev/min)</a:t>
            </a:r>
            <a:endParaRPr>
              <a:solidFill>
                <a:schemeClr val="dk1"/>
              </a:solidFill>
            </a:endParaRPr>
          </a:p>
          <a:p>
            <a:pPr indent="0" lvl="0" marL="0" rtl="0" algn="l">
              <a:spcBef>
                <a:spcPts val="0"/>
              </a:spcBef>
              <a:spcAft>
                <a:spcPts val="0"/>
              </a:spcAft>
              <a:buNone/>
            </a:pPr>
            <a:r>
              <a:rPr lang="en">
                <a:solidFill>
                  <a:schemeClr val="dk1"/>
                </a:solidFill>
              </a:rPr>
              <a:t>𝜌</a:t>
            </a:r>
            <a:r>
              <a:rPr baseline="-25000" lang="en">
                <a:solidFill>
                  <a:schemeClr val="dk1"/>
                </a:solidFill>
              </a:rPr>
              <a:t>L</a:t>
            </a:r>
            <a:r>
              <a:rPr lang="en">
                <a:solidFill>
                  <a:schemeClr val="dk1"/>
                </a:solidFill>
              </a:rPr>
              <a:t>= density of solid (kg/m</a:t>
            </a:r>
            <a:r>
              <a:rPr baseline="30000" lang="en">
                <a:solidFill>
                  <a:schemeClr val="dk1"/>
                </a:solidFill>
              </a:rPr>
              <a:t>3</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𝜌</a:t>
            </a:r>
            <a:r>
              <a:rPr baseline="-25000" lang="en">
                <a:solidFill>
                  <a:schemeClr val="dk1"/>
                </a:solidFill>
              </a:rPr>
              <a:t>S</a:t>
            </a:r>
            <a:r>
              <a:rPr lang="en">
                <a:solidFill>
                  <a:schemeClr val="dk1"/>
                </a:solidFill>
              </a:rPr>
              <a:t> = density of liquid (kg/m</a:t>
            </a:r>
            <a:r>
              <a:rPr baseline="30000" lang="en">
                <a:solidFill>
                  <a:schemeClr val="dk1"/>
                </a:solidFill>
              </a:rPr>
              <a:t>3</a:t>
            </a:r>
            <a:r>
              <a:rPr lang="en">
                <a:solidFill>
                  <a:schemeClr val="dk1"/>
                </a:solidFill>
              </a:rPr>
              <a:t>)</a:t>
            </a:r>
            <a:endParaRPr>
              <a:solidFill>
                <a:schemeClr val="dk1"/>
              </a:solidFill>
            </a:endParaRPr>
          </a:p>
          <a:p>
            <a:pPr indent="0" lvl="0" marL="0" rtl="0" algn="l">
              <a:spcBef>
                <a:spcPts val="0"/>
              </a:spcBef>
              <a:spcAft>
                <a:spcPts val="0"/>
              </a:spcAft>
              <a:buNone/>
            </a:pPr>
            <a:r>
              <a:rPr i="1" lang="en">
                <a:solidFill>
                  <a:schemeClr val="dk1"/>
                </a:solidFill>
              </a:rPr>
              <a:t>d = </a:t>
            </a:r>
            <a:r>
              <a:rPr lang="en">
                <a:solidFill>
                  <a:schemeClr val="dk1"/>
                </a:solidFill>
              </a:rPr>
              <a:t>particle diameter (m)</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r </a:t>
            </a:r>
            <a:r>
              <a:rPr lang="en">
                <a:solidFill>
                  <a:schemeClr val="dk1"/>
                </a:solidFill>
              </a:rPr>
              <a:t>= centrifuge radius of curvature (m)</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587" name="Google Shape;587;p34"/>
          <p:cNvPicPr preferRelativeResize="0"/>
          <p:nvPr/>
        </p:nvPicPr>
        <p:blipFill rotWithShape="1">
          <a:blip r:embed="rId3">
            <a:alphaModFix/>
          </a:blip>
          <a:srcRect b="11290" l="7518" r="10668" t="15201"/>
          <a:stretch/>
        </p:blipFill>
        <p:spPr>
          <a:xfrm>
            <a:off x="311700" y="2040837"/>
            <a:ext cx="3685100" cy="1061825"/>
          </a:xfrm>
          <a:prstGeom prst="rect">
            <a:avLst/>
          </a:prstGeom>
          <a:noFill/>
          <a:ln>
            <a:noFill/>
          </a:ln>
        </p:spPr>
      </p:pic>
      <p:sp>
        <p:nvSpPr>
          <p:cNvPr id="588" name="Google Shape;588;p34"/>
          <p:cNvSpPr txBox="1"/>
          <p:nvPr/>
        </p:nvSpPr>
        <p:spPr>
          <a:xfrm>
            <a:off x="233575" y="1017725"/>
            <a:ext cx="782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The terminal (settling) velocity is determined by </a:t>
            </a:r>
            <a:r>
              <a:rPr lang="en" sz="1800">
                <a:solidFill>
                  <a:schemeClr val="dk1"/>
                </a:solidFill>
              </a:rPr>
              <a:t>centrifugal</a:t>
            </a:r>
            <a:r>
              <a:rPr lang="en" sz="1800">
                <a:solidFill>
                  <a:schemeClr val="dk1"/>
                </a:solidFill>
              </a:rPr>
              <a:t> </a:t>
            </a:r>
            <a:r>
              <a:rPr lang="en" sz="1800">
                <a:solidFill>
                  <a:schemeClr val="dk1"/>
                </a:solidFill>
              </a:rPr>
              <a:t>gravity</a:t>
            </a:r>
            <a:r>
              <a:rPr lang="en" sz="1800">
                <a:solidFill>
                  <a:schemeClr val="dk1"/>
                </a:solidFill>
              </a:rPr>
              <a:t>.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5"/>
          <p:cNvSpPr txBox="1"/>
          <p:nvPr>
            <p:ph type="title"/>
          </p:nvPr>
        </p:nvSpPr>
        <p:spPr>
          <a:xfrm>
            <a:off x="311700" y="157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Centrifuge on Aspen</a:t>
            </a:r>
            <a:endParaRPr/>
          </a:p>
        </p:txBody>
      </p:sp>
      <p:pic>
        <p:nvPicPr>
          <p:cNvPr id="594" name="Google Shape;594;p35"/>
          <p:cNvPicPr preferRelativeResize="0"/>
          <p:nvPr/>
        </p:nvPicPr>
        <p:blipFill>
          <a:blip r:embed="rId3">
            <a:alphaModFix/>
          </a:blip>
          <a:stretch>
            <a:fillRect/>
          </a:stretch>
        </p:blipFill>
        <p:spPr>
          <a:xfrm>
            <a:off x="1584649" y="873625"/>
            <a:ext cx="5974702" cy="3964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6"/>
          <p:cNvSpPr txBox="1"/>
          <p:nvPr>
            <p:ph type="title"/>
          </p:nvPr>
        </p:nvSpPr>
        <p:spPr>
          <a:xfrm>
            <a:off x="311700" y="484300"/>
            <a:ext cx="807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Five Models for Centrifugation</a:t>
            </a:r>
            <a:endParaRPr/>
          </a:p>
        </p:txBody>
      </p:sp>
      <p:sp>
        <p:nvSpPr>
          <p:cNvPr id="600" name="Google Shape;600;p36"/>
          <p:cNvSpPr txBox="1"/>
          <p:nvPr>
            <p:ph idx="1" type="body"/>
          </p:nvPr>
        </p:nvSpPr>
        <p:spPr>
          <a:xfrm>
            <a:off x="311700" y="1152475"/>
            <a:ext cx="6634500" cy="175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The first step is to input the model the centrifuge will follow.</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Solids </a:t>
            </a:r>
            <a:r>
              <a:rPr lang="en" sz="1600">
                <a:solidFill>
                  <a:schemeClr val="dk1"/>
                </a:solidFill>
              </a:rPr>
              <a:t>Separator</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Perforated Basket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Decanter</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Disc</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Pusher</a:t>
            </a:r>
            <a:endParaRPr sz="1600"/>
          </a:p>
        </p:txBody>
      </p:sp>
      <p:pic>
        <p:nvPicPr>
          <p:cNvPr id="601" name="Google Shape;601;p36"/>
          <p:cNvPicPr preferRelativeResize="0"/>
          <p:nvPr/>
        </p:nvPicPr>
        <p:blipFill>
          <a:blip r:embed="rId4">
            <a:alphaModFix/>
          </a:blip>
          <a:stretch>
            <a:fillRect/>
          </a:stretch>
        </p:blipFill>
        <p:spPr>
          <a:xfrm>
            <a:off x="311700" y="3111950"/>
            <a:ext cx="2183752" cy="1259733"/>
          </a:xfrm>
          <a:prstGeom prst="rect">
            <a:avLst/>
          </a:prstGeom>
          <a:noFill/>
          <a:ln>
            <a:noFill/>
          </a:ln>
        </p:spPr>
      </p:pic>
      <p:pic>
        <p:nvPicPr>
          <p:cNvPr id="602" name="Google Shape;602;p36"/>
          <p:cNvPicPr preferRelativeResize="0"/>
          <p:nvPr/>
        </p:nvPicPr>
        <p:blipFill>
          <a:blip r:embed="rId5">
            <a:alphaModFix/>
          </a:blip>
          <a:stretch>
            <a:fillRect/>
          </a:stretch>
        </p:blipFill>
        <p:spPr>
          <a:xfrm>
            <a:off x="7502550" y="3199776"/>
            <a:ext cx="1456796" cy="1702850"/>
          </a:xfrm>
          <a:prstGeom prst="rect">
            <a:avLst/>
          </a:prstGeom>
          <a:noFill/>
          <a:ln>
            <a:noFill/>
          </a:ln>
        </p:spPr>
      </p:pic>
      <p:pic>
        <p:nvPicPr>
          <p:cNvPr id="603" name="Google Shape;603;p36"/>
          <p:cNvPicPr preferRelativeResize="0"/>
          <p:nvPr/>
        </p:nvPicPr>
        <p:blipFill>
          <a:blip r:embed="rId6">
            <a:alphaModFix/>
          </a:blip>
          <a:stretch>
            <a:fillRect/>
          </a:stretch>
        </p:blipFill>
        <p:spPr>
          <a:xfrm>
            <a:off x="5139678" y="3257650"/>
            <a:ext cx="2183748" cy="1702850"/>
          </a:xfrm>
          <a:prstGeom prst="rect">
            <a:avLst/>
          </a:prstGeom>
          <a:noFill/>
          <a:ln>
            <a:noFill/>
          </a:ln>
        </p:spPr>
      </p:pic>
      <p:pic>
        <p:nvPicPr>
          <p:cNvPr id="604" name="Google Shape;604;p36"/>
          <p:cNvPicPr preferRelativeResize="0"/>
          <p:nvPr/>
        </p:nvPicPr>
        <p:blipFill>
          <a:blip r:embed="rId7">
            <a:alphaModFix/>
          </a:blip>
          <a:stretch>
            <a:fillRect/>
          </a:stretch>
        </p:blipFill>
        <p:spPr>
          <a:xfrm>
            <a:off x="2776799" y="3373424"/>
            <a:ext cx="2183750" cy="1471325"/>
          </a:xfrm>
          <a:prstGeom prst="rect">
            <a:avLst/>
          </a:prstGeom>
          <a:noFill/>
          <a:ln>
            <a:noFill/>
          </a:ln>
        </p:spPr>
      </p:pic>
      <p:pic>
        <p:nvPicPr>
          <p:cNvPr id="605" name="Google Shape;605;p36"/>
          <p:cNvPicPr preferRelativeResize="0"/>
          <p:nvPr/>
        </p:nvPicPr>
        <p:blipFill>
          <a:blip r:embed="rId8">
            <a:alphaModFix/>
          </a:blip>
          <a:stretch>
            <a:fillRect/>
          </a:stretch>
        </p:blipFill>
        <p:spPr>
          <a:xfrm>
            <a:off x="3433175" y="1698500"/>
            <a:ext cx="4830823" cy="1341475"/>
          </a:xfrm>
          <a:prstGeom prst="rect">
            <a:avLst/>
          </a:prstGeom>
          <a:noFill/>
          <a:ln>
            <a:noFill/>
          </a:ln>
        </p:spPr>
      </p:pic>
      <p:sp>
        <p:nvSpPr>
          <p:cNvPr id="606" name="Google Shape;606;p36"/>
          <p:cNvSpPr txBox="1"/>
          <p:nvPr>
            <p:ph idx="1" type="body"/>
          </p:nvPr>
        </p:nvSpPr>
        <p:spPr>
          <a:xfrm>
            <a:off x="2263525" y="3764888"/>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[8]</a:t>
            </a:r>
            <a:endParaRPr sz="800">
              <a:solidFill>
                <a:schemeClr val="dk1"/>
              </a:solidFill>
            </a:endParaRPr>
          </a:p>
        </p:txBody>
      </p:sp>
      <p:sp>
        <p:nvSpPr>
          <p:cNvPr id="607" name="Google Shape;607;p36"/>
          <p:cNvSpPr txBox="1"/>
          <p:nvPr>
            <p:ph idx="1" type="body"/>
          </p:nvPr>
        </p:nvSpPr>
        <p:spPr>
          <a:xfrm>
            <a:off x="2776800" y="4771213"/>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[9]</a:t>
            </a:r>
            <a:endParaRPr sz="800">
              <a:solidFill>
                <a:schemeClr val="dk1"/>
              </a:solidFill>
            </a:endParaRPr>
          </a:p>
        </p:txBody>
      </p:sp>
      <p:sp>
        <p:nvSpPr>
          <p:cNvPr id="608" name="Google Shape;608;p36"/>
          <p:cNvSpPr txBox="1"/>
          <p:nvPr>
            <p:ph idx="1" type="body"/>
          </p:nvPr>
        </p:nvSpPr>
        <p:spPr>
          <a:xfrm>
            <a:off x="5139675" y="4844738"/>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[10]</a:t>
            </a:r>
            <a:endParaRPr sz="800">
              <a:solidFill>
                <a:schemeClr val="dk1"/>
              </a:solidFill>
            </a:endParaRPr>
          </a:p>
        </p:txBody>
      </p:sp>
      <p:sp>
        <p:nvSpPr>
          <p:cNvPr id="609" name="Google Shape;609;p36"/>
          <p:cNvSpPr txBox="1"/>
          <p:nvPr>
            <p:ph idx="1" type="body"/>
          </p:nvPr>
        </p:nvSpPr>
        <p:spPr>
          <a:xfrm>
            <a:off x="7323425" y="4844738"/>
            <a:ext cx="606300" cy="4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t>[11]</a:t>
            </a:r>
            <a:endParaRPr sz="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7"/>
          <p:cNvSpPr txBox="1"/>
          <p:nvPr>
            <p:ph type="title"/>
          </p:nvPr>
        </p:nvSpPr>
        <p:spPr>
          <a:xfrm>
            <a:off x="540300" y="4294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Solids Separator</a:t>
            </a:r>
            <a:endParaRPr/>
          </a:p>
        </p:txBody>
      </p:sp>
      <p:sp>
        <p:nvSpPr>
          <p:cNvPr id="615" name="Google Shape;615;p37"/>
          <p:cNvSpPr txBox="1"/>
          <p:nvPr>
            <p:ph idx="1" type="body"/>
          </p:nvPr>
        </p:nvSpPr>
        <p:spPr>
          <a:xfrm>
            <a:off x="540300" y="1002100"/>
            <a:ext cx="43629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u="sng">
                <a:solidFill>
                  <a:schemeClr val="dk1"/>
                </a:solidFill>
              </a:rPr>
              <a:t>Parameters: </a:t>
            </a:r>
            <a:r>
              <a:rPr lang="en">
                <a:solidFill>
                  <a:schemeClr val="dk1"/>
                </a:solidFill>
              </a:rPr>
              <a:t>This model requires </a:t>
            </a:r>
            <a:r>
              <a:rPr lang="en">
                <a:solidFill>
                  <a:schemeClr val="dk1"/>
                </a:solidFill>
              </a:rPr>
              <a:t>parameters</a:t>
            </a:r>
            <a:r>
              <a:rPr lang="en">
                <a:solidFill>
                  <a:schemeClr val="dk1"/>
                </a:solidFill>
              </a:rPr>
              <a:t> such as temperature, pressure, and duty. In addition, you can also vary the type of phase </a:t>
            </a:r>
            <a:r>
              <a:rPr lang="en">
                <a:solidFill>
                  <a:schemeClr val="dk1"/>
                </a:solidFill>
              </a:rPr>
              <a:t>separation, separation sharpness, and offset of fines.</a:t>
            </a:r>
            <a:endParaRPr>
              <a:solidFill>
                <a:schemeClr val="dk1"/>
              </a:solidFill>
            </a:endParaRPr>
          </a:p>
          <a:p>
            <a:pPr indent="0" lvl="0" marL="0" rtl="0" algn="l">
              <a:lnSpc>
                <a:spcPct val="115000"/>
              </a:lnSpc>
              <a:spcBef>
                <a:spcPts val="0"/>
              </a:spcBef>
              <a:spcAft>
                <a:spcPts val="0"/>
              </a:spcAft>
              <a:buNone/>
            </a:pPr>
            <a:r>
              <a:t/>
            </a:r>
            <a:endParaRPr b="1" u="sng"/>
          </a:p>
          <a:p>
            <a:pPr indent="0" lvl="0" marL="0" rtl="0" algn="l">
              <a:lnSpc>
                <a:spcPct val="115000"/>
              </a:lnSpc>
              <a:spcBef>
                <a:spcPts val="0"/>
              </a:spcBef>
              <a:spcAft>
                <a:spcPts val="0"/>
              </a:spcAft>
              <a:buNone/>
            </a:pPr>
            <a:r>
              <a:rPr b="1" lang="en" u="sng">
                <a:solidFill>
                  <a:schemeClr val="dk1"/>
                </a:solidFill>
              </a:rPr>
              <a:t>How it Works: </a:t>
            </a:r>
            <a:r>
              <a:rPr lang="en">
                <a:solidFill>
                  <a:schemeClr val="dk1"/>
                </a:solidFill>
              </a:rPr>
              <a:t>The feed enters through a central inlet, and the heavy solids settle against the bowl wall while clarified liquid overflows or is discharged at the opposite end.</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u="sng">
                <a:solidFill>
                  <a:schemeClr val="dk1"/>
                </a:solidFill>
              </a:rPr>
              <a:t>Common Application:</a:t>
            </a:r>
            <a:r>
              <a:rPr lang="en">
                <a:solidFill>
                  <a:schemeClr val="dk1"/>
                </a:solidFill>
              </a:rPr>
              <a:t> </a:t>
            </a:r>
            <a:r>
              <a:rPr lang="en"/>
              <a:t>W</a:t>
            </a:r>
            <a:r>
              <a:rPr lang="en">
                <a:solidFill>
                  <a:schemeClr val="dk1"/>
                </a:solidFill>
              </a:rPr>
              <a:t>astewater treatment</a:t>
            </a:r>
            <a:endParaRPr>
              <a:solidFill>
                <a:schemeClr val="dk1"/>
              </a:solidFill>
            </a:endParaRPr>
          </a:p>
        </p:txBody>
      </p:sp>
      <p:pic>
        <p:nvPicPr>
          <p:cNvPr id="616" name="Google Shape;616;p37"/>
          <p:cNvPicPr preferRelativeResize="0"/>
          <p:nvPr/>
        </p:nvPicPr>
        <p:blipFill>
          <a:blip r:embed="rId3">
            <a:alphaModFix/>
          </a:blip>
          <a:stretch>
            <a:fillRect/>
          </a:stretch>
        </p:blipFill>
        <p:spPr>
          <a:xfrm>
            <a:off x="4988525" y="1555313"/>
            <a:ext cx="4016674" cy="2309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8"/>
          <p:cNvSpPr txBox="1"/>
          <p:nvPr>
            <p:ph type="title"/>
          </p:nvPr>
        </p:nvSpPr>
        <p:spPr>
          <a:xfrm>
            <a:off x="564375" y="357900"/>
            <a:ext cx="491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Perforated Basket</a:t>
            </a:r>
            <a:endParaRPr/>
          </a:p>
        </p:txBody>
      </p:sp>
      <p:sp>
        <p:nvSpPr>
          <p:cNvPr id="622" name="Google Shape;622;p38"/>
          <p:cNvSpPr txBox="1"/>
          <p:nvPr>
            <p:ph idx="1" type="body"/>
          </p:nvPr>
        </p:nvSpPr>
        <p:spPr>
          <a:xfrm>
            <a:off x="564375" y="930600"/>
            <a:ext cx="4495200" cy="365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41"/>
              <a:buNone/>
            </a:pPr>
            <a:r>
              <a:rPr b="1" lang="en" u="sng"/>
              <a:t>Parameters:</a:t>
            </a:r>
            <a:r>
              <a:rPr lang="en"/>
              <a:t> </a:t>
            </a:r>
            <a:r>
              <a:rPr lang="en">
                <a:solidFill>
                  <a:schemeClr val="dk1"/>
                </a:solidFill>
              </a:rPr>
              <a:t>This model requires the diameter and rpm of the centrifuge. You can also change the ratios of the perforated basket </a:t>
            </a:r>
            <a:r>
              <a:rPr lang="en">
                <a:solidFill>
                  <a:schemeClr val="dk1"/>
                </a:solidFill>
              </a:rPr>
              <a:t>dimensions</a:t>
            </a:r>
            <a:r>
              <a:rPr lang="en">
                <a:solidFill>
                  <a:schemeClr val="dk1"/>
                </a:solidFill>
              </a:rPr>
              <a:t> to radius.</a:t>
            </a:r>
            <a:endParaRPr>
              <a:solidFill>
                <a:schemeClr val="dk1"/>
              </a:solidFil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u="sng">
                <a:solidFill>
                  <a:schemeClr val="dk1"/>
                </a:solidFill>
              </a:rPr>
              <a:t>How it works:</a:t>
            </a:r>
            <a:r>
              <a:rPr lang="en">
                <a:solidFill>
                  <a:schemeClr val="dk1"/>
                </a:solidFill>
              </a:rPr>
              <a:t> I</a:t>
            </a:r>
            <a:r>
              <a:rPr lang="en">
                <a:solidFill>
                  <a:schemeClr val="dk1"/>
                </a:solidFill>
              </a:rPr>
              <a:t>n a perforated basket centrifuge, the rotating drum has perforations lined with a filtering medium. The centrifugal force pushes the liquid out through the perforations while the solids for a cake.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u="sng">
                <a:solidFill>
                  <a:schemeClr val="dk1"/>
                </a:solidFill>
              </a:rPr>
              <a:t>Common Application: </a:t>
            </a:r>
            <a:r>
              <a:rPr lang="en">
                <a:solidFill>
                  <a:schemeClr val="dk1"/>
                </a:solidFill>
              </a:rPr>
              <a:t> Batch Processes such as sugar refinery.</a:t>
            </a:r>
            <a:endParaRPr>
              <a:solidFill>
                <a:schemeClr val="dk1"/>
              </a:solidFill>
            </a:endParaRPr>
          </a:p>
        </p:txBody>
      </p:sp>
      <p:pic>
        <p:nvPicPr>
          <p:cNvPr id="623" name="Google Shape;623;p38"/>
          <p:cNvPicPr preferRelativeResize="0"/>
          <p:nvPr/>
        </p:nvPicPr>
        <p:blipFill>
          <a:blip r:embed="rId3">
            <a:alphaModFix/>
          </a:blip>
          <a:stretch>
            <a:fillRect/>
          </a:stretch>
        </p:blipFill>
        <p:spPr>
          <a:xfrm>
            <a:off x="5059575" y="1015000"/>
            <a:ext cx="3465132" cy="2086917"/>
          </a:xfrm>
          <a:prstGeom prst="rect">
            <a:avLst/>
          </a:prstGeom>
          <a:noFill/>
          <a:ln>
            <a:noFill/>
          </a:ln>
        </p:spPr>
      </p:pic>
      <p:pic>
        <p:nvPicPr>
          <p:cNvPr id="624" name="Google Shape;624;p38"/>
          <p:cNvPicPr preferRelativeResize="0"/>
          <p:nvPr/>
        </p:nvPicPr>
        <p:blipFill>
          <a:blip r:embed="rId4">
            <a:alphaModFix/>
          </a:blip>
          <a:stretch>
            <a:fillRect/>
          </a:stretch>
        </p:blipFill>
        <p:spPr>
          <a:xfrm>
            <a:off x="5061306" y="3160207"/>
            <a:ext cx="3465144" cy="14243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ergy and Waves - Physics - 11th grade by Slidesgo">
  <a:themeElements>
    <a:clrScheme name="Simple Light">
      <a:dk1>
        <a:srgbClr val="001A70"/>
      </a:dk1>
      <a:lt1>
        <a:srgbClr val="F6F6F6"/>
      </a:lt1>
      <a:dk2>
        <a:srgbClr val="3559E5"/>
      </a:dk2>
      <a:lt2>
        <a:srgbClr val="68D2DF"/>
      </a:lt2>
      <a:accent1>
        <a:srgbClr val="B5BD00"/>
      </a:accent1>
      <a:accent2>
        <a:srgbClr val="FFFFFF"/>
      </a:accent2>
      <a:accent3>
        <a:srgbClr val="FFFFFF"/>
      </a:accent3>
      <a:accent4>
        <a:srgbClr val="FFFFFF"/>
      </a:accent4>
      <a:accent5>
        <a:srgbClr val="FFFFFF"/>
      </a:accent5>
      <a:accent6>
        <a:srgbClr val="FFFFFF"/>
      </a:accent6>
      <a:hlink>
        <a:srgbClr val="001A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